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79" r:id="rId7"/>
    <p:sldId id="296" r:id="rId8"/>
    <p:sldId id="291" r:id="rId9"/>
    <p:sldId id="280" r:id="rId10"/>
    <p:sldId id="281" r:id="rId11"/>
    <p:sldId id="286" r:id="rId12"/>
    <p:sldId id="284" r:id="rId13"/>
    <p:sldId id="285" r:id="rId14"/>
    <p:sldId id="264" r:id="rId15"/>
    <p:sldId id="265" r:id="rId16"/>
    <p:sldId id="266" r:id="rId17"/>
    <p:sldId id="267" r:id="rId18"/>
    <p:sldId id="289" r:id="rId19"/>
    <p:sldId id="288" r:id="rId20"/>
    <p:sldId id="271" r:id="rId21"/>
    <p:sldId id="297" r:id="rId22"/>
    <p:sldId id="298" r:id="rId23"/>
    <p:sldId id="292" r:id="rId24"/>
    <p:sldId id="294" r:id="rId25"/>
    <p:sldId id="29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09FF"/>
    <a:srgbClr val="F400E3"/>
    <a:srgbClr val="37E7FF"/>
    <a:srgbClr val="FF0000"/>
    <a:srgbClr val="4472C4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8" d="100"/>
          <a:sy n="78" d="100"/>
        </p:scale>
        <p:origin x="77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2D2E-C5D7-455E-B653-9A25E572F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02D6D-0837-4F32-B763-94E5B6E7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FA368-3A4E-43B1-A627-129B5C5F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7B655-FC72-46F5-94CD-2A4295193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DB298-EDD7-4949-BC39-7C9625DB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6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8A8-B007-4369-B6ED-DE4A8FDD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6D36B-F897-4B67-ABF9-7C860746C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EAF74-A543-4E93-BA58-38AC0248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5F669-F998-41A3-AE1B-70AD93B4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4B89-ECF6-47E0-AD82-340BF76B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3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B279F8-14D2-4C18-9834-9403C71ADE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8BA85-3B31-4D56-8138-D8D8BA656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3755B-43F3-4A58-94E1-B98B2E24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7F3F0-D591-41C3-B78C-7B5419BD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87FA3-16E1-4AED-B22D-D68C99BD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0667-0AA0-41C6-A69A-CA525F09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2491-9A3E-4A22-AE81-EDBCA348F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4EDAC-BC50-42D1-B585-BF3F6A4F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02E8E-4328-43EF-B21C-93E9B552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3A81-8A20-4810-8FD3-857E6694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8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807D-AFCB-4B9E-90B7-9A2E60A2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1B965-A5D6-48DC-9D32-3D8C193D8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C65D-7394-4587-BD1B-FB6C6123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04B26-19DE-42B2-94B3-A44B114A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F5C9-F673-45E9-8E6B-C6A003B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6AB4-3614-48F3-878A-7C6D76E4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2771-217C-45BA-82F1-F934C82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501-FB09-4272-B617-C84048DBF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AAA8-405E-47C3-B0C0-BDC31078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CBA3B-94DD-4939-9D79-DEEF3E5C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F5ED0-A9C9-4584-99B9-7D17444D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1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F142-CE85-4143-869B-1249356C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6E782-FE73-453F-85AD-FF715B994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E6144-B775-4385-A19C-1F0AB1E33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689-F83C-4380-8EB8-FF5A7996F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A8182-EB48-446E-AEB5-F6C569EF6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2B69-DF8C-45DA-B627-16DD8527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273F1D-44BB-4CB9-BA72-204C260F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EDBCA1-F98B-417C-823B-CAC17889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79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45A2-04A3-438B-924B-67FBDE4C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92170-A1F3-4648-A97E-FB14D441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B487-070F-486F-BF40-287EC8AC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E83D3-483E-43DD-817B-2F226B48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1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A8FA32-E095-467B-A327-98E828F82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A3E2CD-FA99-4124-9BA7-CF4EE1E8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C38EE-BA4C-4C29-9DC6-A91BEBA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26A5-B942-4630-980C-86DCE9C6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14392-1167-4E04-BCA5-8C87005D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39EAF-828D-4268-9A3D-CF9234A61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7BAF9-19F4-4C29-9FDB-ECA578703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1CB24-DF6A-425D-9176-02CF0B13E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821A0-1431-4BAA-98A8-E7B533BF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AA9F-DFC8-4890-ACD3-28F2F5E6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E3771-0377-400C-A2DF-FF9DC9AD0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376CF-62A2-4C8D-98C3-C70CB8069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59168-E823-44AE-86B6-B6073051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C0332-482F-4604-935D-E65DC8A5E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1CC3A-9B5C-4820-9E65-FC34F935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9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E3186-9AF8-457E-A0F4-CA53365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F104D-D82A-42D4-BCCC-F7A00A083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F7B3D-26FB-465D-AD3F-2C4A275B8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61B7D-75C8-4CA7-9F57-B8BD2D27F8E5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05CE3-9440-4C4A-BB8D-0516669E8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5627F-7C57-43ED-ABF2-2D53F78B0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1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6036"/>
          <a:stretch/>
        </p:blipFill>
        <p:spPr>
          <a:xfrm>
            <a:off x="1860627" y="3265974"/>
            <a:ext cx="2648759" cy="2547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5EF37E-B154-4DB6-A232-422D12F38CBC}"/>
              </a:ext>
            </a:extLst>
          </p:cNvPr>
          <p:cNvGrpSpPr/>
          <p:nvPr/>
        </p:nvGrpSpPr>
        <p:grpSpPr>
          <a:xfrm>
            <a:off x="2524423" y="738993"/>
            <a:ext cx="6086177" cy="2223885"/>
            <a:chOff x="3385294" y="605643"/>
            <a:chExt cx="6086177" cy="2223885"/>
          </a:xfrm>
        </p:grpSpPr>
        <p:pic>
          <p:nvPicPr>
            <p:cNvPr id="9" name="Picture 8" descr="A close 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0B32E841-C6AA-4550-A7D6-D45A67406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294" y="605644"/>
              <a:ext cx="1629578" cy="22136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45AE0C-AB03-443E-9E73-E4831F203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2069" y="609601"/>
              <a:ext cx="1639402" cy="221992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1395F39-8BE5-497C-9299-E067372A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3769" y="605643"/>
              <a:ext cx="1639403" cy="2213657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1F609BE-1926-4E0B-B7A9-878945140D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4331" y="3652287"/>
            <a:ext cx="3420089" cy="1774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3AE1EC-134F-4FF5-94A8-B083A495032A}"/>
              </a:ext>
            </a:extLst>
          </p:cNvPr>
          <p:cNvSpPr txBox="1"/>
          <p:nvPr/>
        </p:nvSpPr>
        <p:spPr>
          <a:xfrm>
            <a:off x="8921674" y="1276350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Foveal dominance: white = pixels that were sampled into log-polar image; more pixels were sampled from the middle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33E0D-5C2F-4EF9-9443-12320064AA0B}"/>
              </a:ext>
            </a:extLst>
          </p:cNvPr>
          <p:cNvSpPr txBox="1"/>
          <p:nvPr/>
        </p:nvSpPr>
        <p:spPr>
          <a:xfrm>
            <a:off x="8610600" y="3429000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image is inverted about the origin so top-right quadrant becomes the bottom-left. Additionally, each quadrant is inverted so the middle of the image becomes the outside of the log-polar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D7FF-37A2-4CCA-8D86-4BAC74A46C6A}"/>
              </a:ext>
            </a:extLst>
          </p:cNvPr>
          <p:cNvSpPr txBox="1"/>
          <p:nvPr/>
        </p:nvSpPr>
        <p:spPr>
          <a:xfrm>
            <a:off x="2514600" y="3429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 Image	Log-Polar Cortical Image	Pixel sampling</a:t>
            </a:r>
          </a:p>
        </p:txBody>
      </p:sp>
    </p:spTree>
    <p:extLst>
      <p:ext uri="{BB962C8B-B14F-4D97-AF65-F5344CB8AC3E}">
        <p14:creationId xmlns:p14="http://schemas.microsoft.com/office/powerpoint/2010/main" val="1872944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C68CD69-48C3-4A41-9558-EFC006136F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7923" r="65538"/>
          <a:stretch/>
        </p:blipFill>
        <p:spPr>
          <a:xfrm>
            <a:off x="5818922" y="1615204"/>
            <a:ext cx="865240" cy="447084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8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347867" y="2853293"/>
              <a:ext cx="390620" cy="46071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6684162" y="1615204"/>
            <a:ext cx="4606504" cy="4470847"/>
            <a:chOff x="8702109" y="1702171"/>
            <a:chExt cx="2308791" cy="27821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B2AC9-0313-438F-9C3E-D6A92E49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85000"/>
            </a:blip>
            <a:srcRect l="34463" r="353"/>
            <a:stretch/>
          </p:blipFill>
          <p:spPr>
            <a:xfrm>
              <a:off x="8702109" y="1702171"/>
              <a:ext cx="1709060" cy="2782186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0332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109FA64-F85A-4444-8876-8E99FB89E912}"/>
              </a:ext>
            </a:extLst>
          </p:cNvPr>
          <p:cNvSpPr txBox="1"/>
          <p:nvPr/>
        </p:nvSpPr>
        <p:spPr>
          <a:xfrm>
            <a:off x="1795189" y="443641"/>
            <a:ext cx="715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Half Sized Face</a:t>
            </a:r>
          </a:p>
        </p:txBody>
      </p:sp>
    </p:spTree>
    <p:extLst>
      <p:ext uri="{BB962C8B-B14F-4D97-AF65-F5344CB8AC3E}">
        <p14:creationId xmlns:p14="http://schemas.microsoft.com/office/powerpoint/2010/main" val="1192510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8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766759" y="2200665"/>
              <a:ext cx="1552834" cy="183148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6674134" y="1615204"/>
            <a:ext cx="5093798" cy="4470847"/>
            <a:chOff x="8697084" y="1702171"/>
            <a:chExt cx="2553024" cy="27821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B2AC9-0313-438F-9C3E-D6A92E49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2273" r="352"/>
            <a:stretch/>
          </p:blipFill>
          <p:spPr>
            <a:xfrm>
              <a:off x="8697084" y="1702171"/>
              <a:ext cx="2553024" cy="2782186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0332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9303DAD-5589-471C-93DD-84E2DC38AF82}"/>
              </a:ext>
            </a:extLst>
          </p:cNvPr>
          <p:cNvSpPr txBox="1"/>
          <p:nvPr/>
        </p:nvSpPr>
        <p:spPr>
          <a:xfrm>
            <a:off x="1795189" y="443641"/>
            <a:ext cx="715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Memorized Face</a:t>
            </a:r>
          </a:p>
        </p:txBody>
      </p:sp>
    </p:spTree>
    <p:extLst>
      <p:ext uri="{BB962C8B-B14F-4D97-AF65-F5344CB8AC3E}">
        <p14:creationId xmlns:p14="http://schemas.microsoft.com/office/powerpoint/2010/main" val="1899843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8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8900000">
              <a:off x="1766759" y="2200665"/>
              <a:ext cx="1552834" cy="183148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6674134" y="1642363"/>
            <a:ext cx="5093798" cy="4479177"/>
            <a:chOff x="8697084" y="1719072"/>
            <a:chExt cx="2553024" cy="278737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B2AC9-0313-438F-9C3E-D6A92E49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2273" r="352" b="13078"/>
            <a:stretch/>
          </p:blipFill>
          <p:spPr>
            <a:xfrm>
              <a:off x="8697084" y="2088096"/>
              <a:ext cx="2553024" cy="2418346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0332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9303DAD-5589-471C-93DD-84E2DC38AF82}"/>
              </a:ext>
            </a:extLst>
          </p:cNvPr>
          <p:cNvSpPr txBox="1"/>
          <p:nvPr/>
        </p:nvSpPr>
        <p:spPr>
          <a:xfrm>
            <a:off x="1795189" y="443641"/>
            <a:ext cx="754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45 degrees counterclockwise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DC92AB9-4A98-4BBC-AAE1-92198D3413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273" t="84803" r="352"/>
          <a:stretch/>
        </p:blipFill>
        <p:spPr>
          <a:xfrm>
            <a:off x="6684162" y="1577936"/>
            <a:ext cx="5093798" cy="67943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EA9861D-5A00-414E-A267-4DC9BE2FA9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273" t="84803" r="352"/>
          <a:stretch/>
        </p:blipFill>
        <p:spPr>
          <a:xfrm>
            <a:off x="6684162" y="6086051"/>
            <a:ext cx="5093798" cy="6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17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8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5400000">
              <a:off x="1766759" y="2200665"/>
              <a:ext cx="1552834" cy="183148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6674134" y="1606873"/>
            <a:ext cx="5093798" cy="4443688"/>
            <a:chOff x="8697084" y="1696987"/>
            <a:chExt cx="2553024" cy="276528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B2AC9-0313-438F-9C3E-D6A92E49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2273" t="25671" r="352"/>
            <a:stretch/>
          </p:blipFill>
          <p:spPr>
            <a:xfrm>
              <a:off x="8697084" y="1696987"/>
              <a:ext cx="2553024" cy="2067973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0332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9303DAD-5589-471C-93DD-84E2DC38AF82}"/>
              </a:ext>
            </a:extLst>
          </p:cNvPr>
          <p:cNvSpPr txBox="1"/>
          <p:nvPr/>
        </p:nvSpPr>
        <p:spPr>
          <a:xfrm>
            <a:off x="704872" y="443641"/>
            <a:ext cx="754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90 degrees Clockwise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7806611-9807-4394-8945-4A9FB15860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273" t="446" r="352" b="73201"/>
          <a:stretch/>
        </p:blipFill>
        <p:spPr>
          <a:xfrm>
            <a:off x="6684162" y="443641"/>
            <a:ext cx="5093798" cy="1178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E00E910-8BED-4AFA-8F85-1AC76A37BB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273" t="446" r="352" b="73201"/>
          <a:stretch/>
        </p:blipFill>
        <p:spPr>
          <a:xfrm>
            <a:off x="6684162" y="4951005"/>
            <a:ext cx="5093798" cy="117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93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290713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B002EE-521C-486B-A420-C07ED1E51328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914399" y="743748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5760C3ED-5597-4319-8419-78F22E03C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636716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74907F1-4C17-4B90-936C-8B204596531C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914399" y="743748"/>
            <a:chExt cx="2743200" cy="27432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07F88E2-3002-44C9-8BCB-1C57A151F4E4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518678-C14B-4CC0-9CBC-9E2ACAEF64B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8B6B3B8-A9B9-42E9-9CEA-F55844C9B6A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57E4A8B-D333-465F-AB8D-2F47E9E794E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C810E3B-9030-4193-942B-C0471BF783E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45389C-36C6-4D83-A96D-A7533959B15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2C09127-6CEC-4504-A163-7A1B200C202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66AA54-2D9F-41DB-893F-FF4F5EF9E59D}"/>
                  </a:ext>
                </a:extLst>
              </p:cNvPr>
              <p:cNvCxnSpPr>
                <a:cxnSpLocks/>
                <a:stCxn id="91" idx="2"/>
                <a:endCxn id="9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641202-970E-4EF1-ACBD-C71EABB24986}"/>
                  </a:ext>
                </a:extLst>
              </p:cNvPr>
              <p:cNvCxnSpPr>
                <a:cxnSpLocks/>
                <a:stCxn id="91" idx="0"/>
                <a:endCxn id="9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697BD6-B9BF-425A-BF40-625A099E5335}"/>
                  </a:ext>
                </a:extLst>
              </p:cNvPr>
              <p:cNvCxnSpPr>
                <a:cxnSpLocks/>
                <a:stCxn id="91" idx="7"/>
                <a:endCxn id="9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AA45B4-3575-49F3-BB34-87F052870AAF}"/>
                  </a:ext>
                </a:extLst>
              </p:cNvPr>
              <p:cNvCxnSpPr>
                <a:cxnSpLocks/>
                <a:stCxn id="91" idx="1"/>
                <a:endCxn id="9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D7351E-4380-4B1E-8AD5-678A7858478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58688DD-473B-4ACE-9D7B-2ABA978209DE}"/>
                  </a:ext>
                </a:extLst>
              </p:cNvPr>
              <p:cNvCxnSpPr>
                <a:cxnSpLocks/>
                <a:stCxn id="91" idx="3"/>
                <a:endCxn id="9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CE0CFD6-50FD-4E3B-A7AB-583C5732B912}"/>
                  </a:ext>
                </a:extLst>
              </p:cNvPr>
              <p:cNvCxnSpPr>
                <a:cxnSpLocks/>
                <a:stCxn id="91" idx="4"/>
                <a:endCxn id="9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19DA219-12A7-44FA-9667-BE44775E50F2}"/>
                  </a:ext>
                </a:extLst>
              </p:cNvPr>
              <p:cNvCxnSpPr>
                <a:cxnSpLocks/>
                <a:stCxn id="91" idx="5"/>
                <a:endCxn id="9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67576FB-4EF0-4A06-9E02-3FC236F3EFAB}"/>
                  </a:ext>
                </a:extLst>
              </p:cNvPr>
              <p:cNvCxnSpPr>
                <a:cxnSpLocks/>
                <a:stCxn id="91" idx="6"/>
                <a:endCxn id="9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Picture 81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0A44F50A-1F88-4C90-BFFD-E82CE9375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927831" y="1658148"/>
              <a:ext cx="775278" cy="9144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FC17B3-7768-48B1-910B-2F0AAC0C043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3657600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999CD-F9F9-4CE3-BD67-1626D157B6F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713068"/>
            <a:ext cx="27432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5C611-6B9E-4FDF-B6D6-54C0A58825C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672471" y="3713068"/>
            <a:ext cx="2743200" cy="274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9769AFE-328A-410F-8AE2-A6AB155CE691}"/>
              </a:ext>
            </a:extLst>
          </p:cNvPr>
          <p:cNvSpPr txBox="1"/>
          <p:nvPr/>
        </p:nvSpPr>
        <p:spPr>
          <a:xfrm>
            <a:off x="2574083" y="184579"/>
            <a:ext cx="719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Eccentricity</a:t>
            </a:r>
          </a:p>
        </p:txBody>
      </p:sp>
    </p:spTree>
    <p:extLst>
      <p:ext uri="{BB962C8B-B14F-4D97-AF65-F5344CB8AC3E}">
        <p14:creationId xmlns:p14="http://schemas.microsoft.com/office/powerpoint/2010/main" val="3256311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009748" y="1699961"/>
              <a:ext cx="775278" cy="9144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B002EE-521C-486B-A420-C07ED1E51328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914399" y="743748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5760C3ED-5597-4319-8419-78F22E03C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30313" y="1715153"/>
              <a:ext cx="775278" cy="9144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74907F1-4C17-4B90-936C-8B204596531C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914399" y="743748"/>
            <a:chExt cx="2743200" cy="27432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07F88E2-3002-44C9-8BCB-1C57A151F4E4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518678-C14B-4CC0-9CBC-9E2ACAEF64B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8B6B3B8-A9B9-42E9-9CEA-F55844C9B6A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57E4A8B-D333-465F-AB8D-2F47E9E794E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C810E3B-9030-4193-942B-C0471BF783E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45389C-36C6-4D83-A96D-A7533959B15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2C09127-6CEC-4504-A163-7A1B200C202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66AA54-2D9F-41DB-893F-FF4F5EF9E59D}"/>
                  </a:ext>
                </a:extLst>
              </p:cNvPr>
              <p:cNvCxnSpPr>
                <a:cxnSpLocks/>
                <a:stCxn id="91" idx="2"/>
                <a:endCxn id="9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641202-970E-4EF1-ACBD-C71EABB24986}"/>
                  </a:ext>
                </a:extLst>
              </p:cNvPr>
              <p:cNvCxnSpPr>
                <a:cxnSpLocks/>
                <a:stCxn id="91" idx="0"/>
                <a:endCxn id="9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697BD6-B9BF-425A-BF40-625A099E5335}"/>
                  </a:ext>
                </a:extLst>
              </p:cNvPr>
              <p:cNvCxnSpPr>
                <a:cxnSpLocks/>
                <a:stCxn id="91" idx="7"/>
                <a:endCxn id="9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AA45B4-3575-49F3-BB34-87F052870AAF}"/>
                  </a:ext>
                </a:extLst>
              </p:cNvPr>
              <p:cNvCxnSpPr>
                <a:cxnSpLocks/>
                <a:stCxn id="91" idx="1"/>
                <a:endCxn id="9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D7351E-4380-4B1E-8AD5-678A7858478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58688DD-473B-4ACE-9D7B-2ABA978209DE}"/>
                  </a:ext>
                </a:extLst>
              </p:cNvPr>
              <p:cNvCxnSpPr>
                <a:cxnSpLocks/>
                <a:stCxn id="91" idx="3"/>
                <a:endCxn id="9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CE0CFD6-50FD-4E3B-A7AB-583C5732B912}"/>
                  </a:ext>
                </a:extLst>
              </p:cNvPr>
              <p:cNvCxnSpPr>
                <a:cxnSpLocks/>
                <a:stCxn id="91" idx="4"/>
                <a:endCxn id="9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19DA219-12A7-44FA-9667-BE44775E50F2}"/>
                  </a:ext>
                </a:extLst>
              </p:cNvPr>
              <p:cNvCxnSpPr>
                <a:cxnSpLocks/>
                <a:stCxn id="91" idx="5"/>
                <a:endCxn id="9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67576FB-4EF0-4A06-9E02-3FC236F3EFAB}"/>
                  </a:ext>
                </a:extLst>
              </p:cNvPr>
              <p:cNvCxnSpPr>
                <a:cxnSpLocks/>
                <a:stCxn id="91" idx="6"/>
                <a:endCxn id="9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Picture 81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0A44F50A-1F88-4C90-BFFD-E82CE9375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85805" y="1487305"/>
              <a:ext cx="775278" cy="9144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9C7092-FF82-4C51-BAC3-2CDB972AC40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657600"/>
            <a:ext cx="27432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EDF51-3D89-49E0-8C4A-DA1039F6218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72471" y="3657600"/>
            <a:ext cx="27432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3A93FC-DBF7-450B-B6A3-587DEF2266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657600"/>
            <a:ext cx="2743200" cy="274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228B959-D6D0-43F4-8E77-E8B072DE18B3}"/>
              </a:ext>
            </a:extLst>
          </p:cNvPr>
          <p:cNvSpPr txBox="1"/>
          <p:nvPr/>
        </p:nvSpPr>
        <p:spPr>
          <a:xfrm>
            <a:off x="2574083" y="184579"/>
            <a:ext cx="719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Focusing on Key features</a:t>
            </a:r>
          </a:p>
        </p:txBody>
      </p:sp>
    </p:spTree>
    <p:extLst>
      <p:ext uri="{BB962C8B-B14F-4D97-AF65-F5344CB8AC3E}">
        <p14:creationId xmlns:p14="http://schemas.microsoft.com/office/powerpoint/2010/main" val="152242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90807A-75BE-455C-955B-1D45ADD6E691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400" y="685800"/>
            <a:chExt cx="2743200" cy="2743200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98EDAE61-A85A-441F-9986-6C9CEFD3CC6D}"/>
                </a:ext>
              </a:extLst>
            </p:cNvPr>
            <p:cNvGrpSpPr/>
            <p:nvPr/>
          </p:nvGrpSpPr>
          <p:grpSpPr>
            <a:xfrm>
              <a:off x="914400" y="685800"/>
              <a:ext cx="2743200" cy="2743200"/>
              <a:chOff x="1126899" y="898299"/>
              <a:chExt cx="7315200" cy="731520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EC2BC4C-9EF9-4D20-ADE3-87D2F5EA7AB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C97F5993-45C5-4552-8C9A-AE6D4A07212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20C40774-D176-4C03-9A1A-1B41EB210984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7DC3DD22-1618-43FA-969E-F2410383F0E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FDEE9942-FB45-4E44-B537-92F1C09CCE04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47DB034-AC19-4286-B8D2-2CDC6318FB5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A9D63705-B277-4C2C-9F38-99AAABBB9A41}"/>
                  </a:ext>
                </a:extLst>
              </p:cNvPr>
              <p:cNvCxnSpPr>
                <a:cxnSpLocks/>
                <a:stCxn id="178" idx="2"/>
                <a:endCxn id="183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A23649F-9EEE-47E5-B783-A03009F62769}"/>
                  </a:ext>
                </a:extLst>
              </p:cNvPr>
              <p:cNvCxnSpPr>
                <a:cxnSpLocks/>
                <a:stCxn id="178" idx="0"/>
                <a:endCxn id="183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1D2D7A9E-4694-4823-9EAC-14457BD326DE}"/>
                  </a:ext>
                </a:extLst>
              </p:cNvPr>
              <p:cNvCxnSpPr>
                <a:cxnSpLocks/>
                <a:stCxn id="178" idx="7"/>
                <a:endCxn id="183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46012D76-D46E-4AAF-B49E-D0D494E545E2}"/>
                  </a:ext>
                </a:extLst>
              </p:cNvPr>
              <p:cNvCxnSpPr>
                <a:cxnSpLocks/>
                <a:stCxn id="178" idx="1"/>
                <a:endCxn id="183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5E8D9D92-7EFC-4725-A310-5355FF00A85B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E11C0EAD-A08B-4FB4-844E-DE9B1119B83E}"/>
                  </a:ext>
                </a:extLst>
              </p:cNvPr>
              <p:cNvCxnSpPr>
                <a:cxnSpLocks/>
                <a:stCxn id="178" idx="3"/>
                <a:endCxn id="183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19F01412-ED1C-4145-BC90-9CC54DC4BE16}"/>
                  </a:ext>
                </a:extLst>
              </p:cNvPr>
              <p:cNvCxnSpPr>
                <a:cxnSpLocks/>
                <a:stCxn id="178" idx="4"/>
                <a:endCxn id="183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59DA7743-0D0E-4885-89F1-AF1DF3B3E6E9}"/>
                  </a:ext>
                </a:extLst>
              </p:cNvPr>
              <p:cNvCxnSpPr>
                <a:cxnSpLocks/>
                <a:stCxn id="178" idx="5"/>
                <a:endCxn id="183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E6E3E850-1E5B-41FF-9836-95CCE205CC6D}"/>
                  </a:ext>
                </a:extLst>
              </p:cNvPr>
              <p:cNvCxnSpPr>
                <a:cxnSpLocks/>
                <a:stCxn id="178" idx="6"/>
                <a:endCxn id="183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8" name="Picture 187" descr="A picture containing person, indoor, white, black&#10;&#10;Description automatically generated">
              <a:extLst>
                <a:ext uri="{FF2B5EF4-FFF2-40B4-BE49-F238E27FC236}">
                  <a16:creationId xmlns:a16="http://schemas.microsoft.com/office/drawing/2014/main" id="{8C967270-6F52-4F8A-B75D-C248EAD2C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2" b="1"/>
            <a:stretch/>
          </p:blipFill>
          <p:spPr>
            <a:xfrm>
              <a:off x="1373444" y="1280160"/>
              <a:ext cx="1825113" cy="18288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FE5C6D0-5A2B-46F4-B120-AAD5D87881D4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4724400" y="685800"/>
            <a:chExt cx="2743200" cy="27432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6718011-D229-4A5B-854D-FDCF4C23799C}"/>
                </a:ext>
              </a:extLst>
            </p:cNvPr>
            <p:cNvGrpSpPr/>
            <p:nvPr/>
          </p:nvGrpSpPr>
          <p:grpSpPr>
            <a:xfrm>
              <a:off x="4724400" y="685800"/>
              <a:ext cx="2743200" cy="2743200"/>
              <a:chOff x="1126899" y="898299"/>
              <a:chExt cx="7315200" cy="7315200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337A31A-D800-4D2B-B6F5-713E1115D378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51E7852-E1FB-4A88-B2AF-6A421D3C80B1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A71E866-E264-4406-8B84-8E328C2764B3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91D508B-C04A-4D1C-B363-B09BB55CA0FA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265CF97-62CE-466E-B7C2-551B1453144D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3CD5A22-FF4D-4303-A10C-FDA13745696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91EE781-1C3F-4316-B1A5-E361FC7AA70C}"/>
                  </a:ext>
                </a:extLst>
              </p:cNvPr>
              <p:cNvCxnSpPr>
                <a:cxnSpLocks/>
                <a:stCxn id="62" idx="2"/>
                <a:endCxn id="67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D69414A-6901-461B-A221-017D94284B56}"/>
                  </a:ext>
                </a:extLst>
              </p:cNvPr>
              <p:cNvCxnSpPr>
                <a:cxnSpLocks/>
                <a:stCxn id="62" idx="0"/>
                <a:endCxn id="67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CCCEDF9-9F9E-4E06-9CFD-58A9624164DE}"/>
                  </a:ext>
                </a:extLst>
              </p:cNvPr>
              <p:cNvCxnSpPr>
                <a:cxnSpLocks/>
                <a:stCxn id="62" idx="7"/>
                <a:endCxn id="67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7CB3288-6EB9-410F-BA42-836589C85A94}"/>
                  </a:ext>
                </a:extLst>
              </p:cNvPr>
              <p:cNvCxnSpPr>
                <a:cxnSpLocks/>
                <a:stCxn id="62" idx="1"/>
                <a:endCxn id="67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89AF66A-1632-4FDD-9624-9877D0F4DA00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7BF914-DB12-49AF-B3BB-0144090B955B}"/>
                  </a:ext>
                </a:extLst>
              </p:cNvPr>
              <p:cNvCxnSpPr>
                <a:cxnSpLocks/>
                <a:stCxn id="62" idx="3"/>
                <a:endCxn id="67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1C5A7CF-2666-43F6-AFB9-7132A813B76A}"/>
                  </a:ext>
                </a:extLst>
              </p:cNvPr>
              <p:cNvCxnSpPr>
                <a:cxnSpLocks/>
                <a:stCxn id="62" idx="4"/>
                <a:endCxn id="67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07BADA2-8D63-4037-8FFB-B3E1C68265E1}"/>
                  </a:ext>
                </a:extLst>
              </p:cNvPr>
              <p:cNvCxnSpPr>
                <a:cxnSpLocks/>
                <a:stCxn id="62" idx="5"/>
                <a:endCxn id="67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08076E9-4755-4418-A2EE-FB3077CFA768}"/>
                  </a:ext>
                </a:extLst>
              </p:cNvPr>
              <p:cNvCxnSpPr>
                <a:cxnSpLocks/>
                <a:stCxn id="62" idx="6"/>
                <a:endCxn id="67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Picture 13" descr="A picture containing person, wearing, black, white&#10;&#10;Description automatically generated">
              <a:extLst>
                <a:ext uri="{FF2B5EF4-FFF2-40B4-BE49-F238E27FC236}">
                  <a16:creationId xmlns:a16="http://schemas.microsoft.com/office/drawing/2014/main" id="{A69B71AA-56E3-46D5-8E64-D58808100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280160"/>
              <a:ext cx="1828800" cy="18288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046C12-1157-4B81-AFB0-4920E04C50AE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8672471" y="684725"/>
            <a:chExt cx="2743200" cy="274320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5629C3F-8AF1-4BE6-810B-E120DA083BA1}"/>
                </a:ext>
              </a:extLst>
            </p:cNvPr>
            <p:cNvGrpSpPr/>
            <p:nvPr/>
          </p:nvGrpSpPr>
          <p:grpSpPr>
            <a:xfrm>
              <a:off x="8672471" y="684725"/>
              <a:ext cx="2743200" cy="2743200"/>
              <a:chOff x="1126899" y="898299"/>
              <a:chExt cx="7315200" cy="731520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3EBDB25-2219-4145-827D-2A5BA22A14F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EC15DD0-F617-4A80-9912-BAACF4F54554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7625DF3-77F7-434A-A356-6446F56DCFD8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C82C9AF-9402-4BF0-9ADA-3CB55E9D9DD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FC1152-277A-4CA5-A009-0476F65B849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F887A9D-9D2E-405B-A693-EF0862621BD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8B24315-AB6F-4B8B-93B2-D9391080D120}"/>
                  </a:ext>
                </a:extLst>
              </p:cNvPr>
              <p:cNvCxnSpPr>
                <a:cxnSpLocks/>
                <a:stCxn id="78" idx="2"/>
                <a:endCxn id="83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D9527B4-B79F-46D5-9F66-3B3A48E63BA3}"/>
                  </a:ext>
                </a:extLst>
              </p:cNvPr>
              <p:cNvCxnSpPr>
                <a:cxnSpLocks/>
                <a:stCxn id="78" idx="0"/>
                <a:endCxn id="83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C53DD92-FA40-4DB0-9201-2FD9CFB6E307}"/>
                  </a:ext>
                </a:extLst>
              </p:cNvPr>
              <p:cNvCxnSpPr>
                <a:cxnSpLocks/>
                <a:stCxn id="78" idx="7"/>
                <a:endCxn id="83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7FCC87D-EFC5-4D73-93B9-CA6914D92FE2}"/>
                  </a:ext>
                </a:extLst>
              </p:cNvPr>
              <p:cNvCxnSpPr>
                <a:cxnSpLocks/>
                <a:stCxn id="78" idx="1"/>
                <a:endCxn id="83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F1D5EB-7C1B-4101-B3FF-997DA7962953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76C8509-3CB4-48F2-AF2D-D55006FF5BF3}"/>
                  </a:ext>
                </a:extLst>
              </p:cNvPr>
              <p:cNvCxnSpPr>
                <a:cxnSpLocks/>
                <a:stCxn id="78" idx="3"/>
                <a:endCxn id="83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857EA7B-21A2-4B80-96C4-EEC14E795C39}"/>
                  </a:ext>
                </a:extLst>
              </p:cNvPr>
              <p:cNvCxnSpPr>
                <a:cxnSpLocks/>
                <a:stCxn id="78" idx="4"/>
                <a:endCxn id="83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BD7968F-F78E-4139-8476-80EF6DBA7965}"/>
                  </a:ext>
                </a:extLst>
              </p:cNvPr>
              <p:cNvCxnSpPr>
                <a:cxnSpLocks/>
                <a:stCxn id="78" idx="5"/>
                <a:endCxn id="83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CC24413-17EE-48AA-B281-E7EEADEDC721}"/>
                  </a:ext>
                </a:extLst>
              </p:cNvPr>
              <p:cNvCxnSpPr>
                <a:cxnSpLocks/>
                <a:stCxn id="78" idx="6"/>
                <a:endCxn id="83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 descr="A close 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87D9A2B8-E54E-4C46-BECD-7E0EFC10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671" y="1280160"/>
              <a:ext cx="1828800" cy="18288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0AF42E6-22F8-4F19-BED4-FD0766EC4C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703320"/>
            <a:ext cx="27432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1FA988-2739-4D0F-BB79-546A474C6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471" y="3703317"/>
            <a:ext cx="2743200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FB30D5-9572-4741-A631-042031FE3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3702245"/>
            <a:ext cx="2743200" cy="2743198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89F524C-5D91-4A00-84D9-4B09627AB232}"/>
              </a:ext>
            </a:extLst>
          </p:cNvPr>
          <p:cNvSpPr txBox="1"/>
          <p:nvPr/>
        </p:nvSpPr>
        <p:spPr>
          <a:xfrm>
            <a:off x="2574083" y="184579"/>
            <a:ext cx="719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Yaw Rotation</a:t>
            </a:r>
          </a:p>
        </p:txBody>
      </p:sp>
    </p:spTree>
    <p:extLst>
      <p:ext uri="{BB962C8B-B14F-4D97-AF65-F5344CB8AC3E}">
        <p14:creationId xmlns:p14="http://schemas.microsoft.com/office/powerpoint/2010/main" val="4136070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651856-CE0B-4119-B334-BE689BA077AE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400" y="685800"/>
            <a:chExt cx="2743200" cy="27432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EB5DF29-23C6-4A29-BA94-B69FFD8E2F12}"/>
                </a:ext>
              </a:extLst>
            </p:cNvPr>
            <p:cNvGrpSpPr/>
            <p:nvPr/>
          </p:nvGrpSpPr>
          <p:grpSpPr>
            <a:xfrm>
              <a:off x="914400" y="685800"/>
              <a:ext cx="2743200" cy="2743200"/>
              <a:chOff x="1126899" y="898299"/>
              <a:chExt cx="7315200" cy="73152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DB5DAE4-F5C0-49C4-92C7-9E94A3D80ED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1AE438-FD80-4B2B-B8E3-93E3F3C8F562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F2954AF-5206-4E3B-B265-6A4EE3D2779C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1775C1E-2BBB-4B46-9279-92675DEAA28A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466C825-DC9A-4475-B434-A0380604EEBA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76B0D2E-0F59-4963-AE43-F5EFF0F31F9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4CEDDE1-5799-4AE7-BA36-3F7398CD6F23}"/>
                  </a:ext>
                </a:extLst>
              </p:cNvPr>
              <p:cNvCxnSpPr>
                <a:cxnSpLocks/>
                <a:stCxn id="17" idx="2"/>
                <a:endCxn id="22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7C04FA0-AF6D-415E-9463-707CC47FB32F}"/>
                  </a:ext>
                </a:extLst>
              </p:cNvPr>
              <p:cNvCxnSpPr>
                <a:cxnSpLocks/>
                <a:stCxn id="17" idx="0"/>
                <a:endCxn id="22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6A04258-F316-4BC1-8F01-278E7B48E1D8}"/>
                  </a:ext>
                </a:extLst>
              </p:cNvPr>
              <p:cNvCxnSpPr>
                <a:cxnSpLocks/>
                <a:stCxn id="17" idx="7"/>
                <a:endCxn id="22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0621653-8107-4354-A7E1-006B8C0FCE08}"/>
                  </a:ext>
                </a:extLst>
              </p:cNvPr>
              <p:cNvCxnSpPr>
                <a:cxnSpLocks/>
                <a:stCxn id="17" idx="1"/>
                <a:endCxn id="22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89A906C-CE79-4E35-93D8-9E3D662E8E3E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82CB0B0-B388-4006-9C99-A36478CF7F6F}"/>
                  </a:ext>
                </a:extLst>
              </p:cNvPr>
              <p:cNvCxnSpPr>
                <a:cxnSpLocks/>
                <a:stCxn id="17" idx="3"/>
                <a:endCxn id="22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E153DF8-ECC5-4FFC-A9BE-23047DD90D77}"/>
                  </a:ext>
                </a:extLst>
              </p:cNvPr>
              <p:cNvCxnSpPr>
                <a:cxnSpLocks/>
                <a:stCxn id="17" idx="4"/>
                <a:endCxn id="22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67E0A81-B50D-4BEE-845B-59D91C00D5E6}"/>
                  </a:ext>
                </a:extLst>
              </p:cNvPr>
              <p:cNvCxnSpPr>
                <a:cxnSpLocks/>
                <a:stCxn id="17" idx="5"/>
                <a:endCxn id="22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34B3A27-F5CA-481C-ABE3-0ECB6662F251}"/>
                  </a:ext>
                </a:extLst>
              </p:cNvPr>
              <p:cNvCxnSpPr>
                <a:cxnSpLocks/>
                <a:stCxn id="17" idx="6"/>
                <a:endCxn id="22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 descr="A picture containing person, indoor, white, black&#10;&#10;Description automatically generated">
              <a:extLst>
                <a:ext uri="{FF2B5EF4-FFF2-40B4-BE49-F238E27FC236}">
                  <a16:creationId xmlns:a16="http://schemas.microsoft.com/office/drawing/2014/main" id="{3533FFA8-35D0-44C4-9435-0A1A33C4D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280160"/>
              <a:ext cx="1828800" cy="18288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3D5A2B3-F195-4A80-928F-0C3433D46886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4724400" y="685800"/>
            <a:chExt cx="2743200" cy="27432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D7F3E2D-579C-466C-A4A4-66A254ADF192}"/>
                </a:ext>
              </a:extLst>
            </p:cNvPr>
            <p:cNvGrpSpPr/>
            <p:nvPr/>
          </p:nvGrpSpPr>
          <p:grpSpPr>
            <a:xfrm>
              <a:off x="4724400" y="685800"/>
              <a:ext cx="2743200" cy="2743200"/>
              <a:chOff x="1126899" y="898299"/>
              <a:chExt cx="7315200" cy="73152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053D649-CC91-46FD-AC7F-7A09F773D46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BB549FE-3C4E-4A6D-ADCB-15AFE0D312A5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0EA1C61-AD76-4F29-BA73-D01BC0D58FE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CEDD5C2-2207-46CA-B9AE-BD8943F78073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027E9FF-8ACF-4196-96BA-314693E9EEB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989C3DB-A745-4C6A-83D2-3872D215C9D3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EDD72CC-B5D3-4021-979E-AEE45ED34DDF}"/>
                  </a:ext>
                </a:extLst>
              </p:cNvPr>
              <p:cNvCxnSpPr>
                <a:cxnSpLocks/>
                <a:stCxn id="33" idx="2"/>
                <a:endCxn id="3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F47960F-76AF-43A9-B94F-310951B4C54E}"/>
                  </a:ext>
                </a:extLst>
              </p:cNvPr>
              <p:cNvCxnSpPr>
                <a:cxnSpLocks/>
                <a:stCxn id="33" idx="0"/>
                <a:endCxn id="3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A5DE5F1-281A-4921-8F2C-5668FE499047}"/>
                  </a:ext>
                </a:extLst>
              </p:cNvPr>
              <p:cNvCxnSpPr>
                <a:cxnSpLocks/>
                <a:stCxn id="33" idx="7"/>
                <a:endCxn id="3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2D275E4-B3E1-4295-BD5E-5E4F8B65AC00}"/>
                  </a:ext>
                </a:extLst>
              </p:cNvPr>
              <p:cNvCxnSpPr>
                <a:cxnSpLocks/>
                <a:stCxn id="33" idx="1"/>
                <a:endCxn id="3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206FAC4-9C80-48EA-B775-47702E721B7F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B45CF3A-CC22-4C54-AB51-38987BCFBF09}"/>
                  </a:ext>
                </a:extLst>
              </p:cNvPr>
              <p:cNvCxnSpPr>
                <a:cxnSpLocks/>
                <a:stCxn id="33" idx="3"/>
                <a:endCxn id="3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22CE39A-E038-4D23-9428-655D678B1DEA}"/>
                  </a:ext>
                </a:extLst>
              </p:cNvPr>
              <p:cNvCxnSpPr>
                <a:cxnSpLocks/>
                <a:stCxn id="33" idx="4"/>
                <a:endCxn id="3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44C22E5-1388-45B1-A5A2-EED1E38C7D97}"/>
                  </a:ext>
                </a:extLst>
              </p:cNvPr>
              <p:cNvCxnSpPr>
                <a:cxnSpLocks/>
                <a:stCxn id="33" idx="5"/>
                <a:endCxn id="3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E28EE24-24C3-48BA-B572-E6F3B7741ED3}"/>
                  </a:ext>
                </a:extLst>
              </p:cNvPr>
              <p:cNvCxnSpPr>
                <a:cxnSpLocks/>
                <a:stCxn id="33" idx="6"/>
                <a:endCxn id="3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Picture 3" descr="A picture containing person, indoor, person, wearing&#10;&#10;Description automatically generated">
              <a:extLst>
                <a:ext uri="{FF2B5EF4-FFF2-40B4-BE49-F238E27FC236}">
                  <a16:creationId xmlns:a16="http://schemas.microsoft.com/office/drawing/2014/main" id="{051B9151-54D5-4AB4-9154-6A5349AC7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313103"/>
              <a:ext cx="1828800" cy="18288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C3CED6A-BD60-4038-98C1-7E55B7184ECD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8672471" y="684725"/>
            <a:chExt cx="2743200" cy="27432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FAB2BC7-EBB5-48A5-AA8B-92D28A201AD0}"/>
                </a:ext>
              </a:extLst>
            </p:cNvPr>
            <p:cNvGrpSpPr/>
            <p:nvPr/>
          </p:nvGrpSpPr>
          <p:grpSpPr>
            <a:xfrm>
              <a:off x="8672471" y="684725"/>
              <a:ext cx="2743200" cy="2743200"/>
              <a:chOff x="1126899" y="898299"/>
              <a:chExt cx="7315200" cy="731520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585A49-E3B9-461A-9AD7-7A89BC297BF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44D5772-7F15-450D-B173-BEC2854C5916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A15C14B-DC7B-4F72-BE59-151BC1305D18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B3A0DE5-9FE9-4C32-8D26-9BC6C191ADE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321289D-3B0D-4176-95C4-2F62DBCC4FA2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5E5D0AD-BC6E-4EAB-A35E-429518FA78A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5397A81-C1CF-4E56-B218-DC9BC26D80AE}"/>
                  </a:ext>
                </a:extLst>
              </p:cNvPr>
              <p:cNvCxnSpPr>
                <a:cxnSpLocks/>
                <a:stCxn id="49" idx="2"/>
                <a:endCxn id="54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FF94F5-39B2-4BF1-97D8-B5518FFA0D32}"/>
                  </a:ext>
                </a:extLst>
              </p:cNvPr>
              <p:cNvCxnSpPr>
                <a:cxnSpLocks/>
                <a:stCxn id="49" idx="0"/>
                <a:endCxn id="54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BE9DC25-43FC-45BC-80CD-3BB211B3FCA2}"/>
                  </a:ext>
                </a:extLst>
              </p:cNvPr>
              <p:cNvCxnSpPr>
                <a:cxnSpLocks/>
                <a:stCxn id="49" idx="7"/>
                <a:endCxn id="54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5448DA8-E846-4C67-B976-14A01084ED42}"/>
                  </a:ext>
                </a:extLst>
              </p:cNvPr>
              <p:cNvCxnSpPr>
                <a:cxnSpLocks/>
                <a:stCxn id="49" idx="1"/>
                <a:endCxn id="54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24F3021-FE76-47F8-A905-E154457C953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7761F3C-9F88-490C-A5BF-70C3AD91F9FE}"/>
                  </a:ext>
                </a:extLst>
              </p:cNvPr>
              <p:cNvCxnSpPr>
                <a:cxnSpLocks/>
                <a:stCxn id="49" idx="3"/>
                <a:endCxn id="54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30A3F34-236E-4025-94C0-AB16A271AD29}"/>
                  </a:ext>
                </a:extLst>
              </p:cNvPr>
              <p:cNvCxnSpPr>
                <a:cxnSpLocks/>
                <a:stCxn id="49" idx="4"/>
                <a:endCxn id="54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C0830F9-FE8B-4067-8E11-0E1329D43F6C}"/>
                  </a:ext>
                </a:extLst>
              </p:cNvPr>
              <p:cNvCxnSpPr>
                <a:cxnSpLocks/>
                <a:stCxn id="49" idx="5"/>
                <a:endCxn id="54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C1AF286-2A4C-40F8-A19D-11FB0D4FA6FB}"/>
                  </a:ext>
                </a:extLst>
              </p:cNvPr>
              <p:cNvCxnSpPr>
                <a:cxnSpLocks/>
                <a:stCxn id="49" idx="6"/>
                <a:endCxn id="54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 descr="A picture containing white, black, posing, dark&#10;&#10;Description automatically generated">
              <a:extLst>
                <a:ext uri="{FF2B5EF4-FFF2-40B4-BE49-F238E27FC236}">
                  <a16:creationId xmlns:a16="http://schemas.microsoft.com/office/drawing/2014/main" id="{B4D2E547-8A32-4383-8B66-950CEA7EF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671" y="1056200"/>
              <a:ext cx="1828800" cy="1828800"/>
            </a:xfrm>
            <a:prstGeom prst="rect">
              <a:avLst/>
            </a:prstGeom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3911155D-E421-47A9-A722-54A235F6F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703321"/>
            <a:ext cx="2743200" cy="27432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956BF85-7E96-4194-B086-EA4D2F6CD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471" y="3703320"/>
            <a:ext cx="2743200" cy="2743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6B70B87-F7E3-40D8-8E9F-B10BA8FEA13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3703320"/>
            <a:ext cx="2743200" cy="2743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1639604-3476-4488-9EB2-F50732C7999D}"/>
              </a:ext>
            </a:extLst>
          </p:cNvPr>
          <p:cNvSpPr txBox="1"/>
          <p:nvPr/>
        </p:nvSpPr>
        <p:spPr>
          <a:xfrm>
            <a:off x="2574083" y="184579"/>
            <a:ext cx="719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Pitch Rotation</a:t>
            </a:r>
          </a:p>
        </p:txBody>
      </p:sp>
    </p:spTree>
    <p:extLst>
      <p:ext uri="{BB962C8B-B14F-4D97-AF65-F5344CB8AC3E}">
        <p14:creationId xmlns:p14="http://schemas.microsoft.com/office/powerpoint/2010/main" val="4087193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155538" y="2636064"/>
              <a:ext cx="775278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6684167" y="1615204"/>
            <a:ext cx="4606498" cy="4470847"/>
            <a:chOff x="8702112" y="1702171"/>
            <a:chExt cx="2308788" cy="27821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B2AC9-0313-438F-9C3E-D6A92E49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16669"/>
            <a:stretch/>
          </p:blipFill>
          <p:spPr>
            <a:xfrm>
              <a:off x="8702112" y="1702171"/>
              <a:ext cx="2147812" cy="2782186"/>
            </a:xfrm>
            <a:prstGeom prst="rect">
              <a:avLst/>
            </a:prstGeom>
          </p:spPr>
        </p:pic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>
              <a:off x="6514617" y="3384980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13019610-06B5-4251-836C-010CC794A6ED}"/>
              </a:ext>
            </a:extLst>
          </p:cNvPr>
          <p:cNvSpPr txBox="1"/>
          <p:nvPr/>
        </p:nvSpPr>
        <p:spPr>
          <a:xfrm>
            <a:off x="1795189" y="443641"/>
            <a:ext cx="715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Memorized Face</a:t>
            </a:r>
          </a:p>
        </p:txBody>
      </p:sp>
    </p:spTree>
    <p:extLst>
      <p:ext uri="{BB962C8B-B14F-4D97-AF65-F5344CB8AC3E}">
        <p14:creationId xmlns:p14="http://schemas.microsoft.com/office/powerpoint/2010/main" val="4128559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8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5400000">
              <a:off x="1766759" y="2200665"/>
              <a:ext cx="1552834" cy="1831487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72648E-3283-4A3C-B738-EFC7CE92A55A}"/>
              </a:ext>
            </a:extLst>
          </p:cNvPr>
          <p:cNvCxnSpPr>
            <a:cxnSpLocks/>
          </p:cNvCxnSpPr>
          <p:nvPr/>
        </p:nvCxnSpPr>
        <p:spPr>
          <a:xfrm>
            <a:off x="7983916" y="1642363"/>
            <a:ext cx="0" cy="44081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0AA1D8A-B6E9-4663-99EA-813ECD3E7E1C}"/>
              </a:ext>
            </a:extLst>
          </p:cNvPr>
          <p:cNvCxnSpPr>
            <a:cxnSpLocks/>
          </p:cNvCxnSpPr>
          <p:nvPr/>
        </p:nvCxnSpPr>
        <p:spPr>
          <a:xfrm>
            <a:off x="7162931" y="1642363"/>
            <a:ext cx="0" cy="44081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D140875-44F3-4FD8-B55B-B10F4ED8BD39}"/>
              </a:ext>
            </a:extLst>
          </p:cNvPr>
          <p:cNvCxnSpPr>
            <a:cxnSpLocks/>
          </p:cNvCxnSpPr>
          <p:nvPr/>
        </p:nvCxnSpPr>
        <p:spPr>
          <a:xfrm>
            <a:off x="10469678" y="1642363"/>
            <a:ext cx="0" cy="44081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D00C1FC-5A43-4CD7-B0D4-31623AD65558}"/>
              </a:ext>
            </a:extLst>
          </p:cNvPr>
          <p:cNvCxnSpPr>
            <a:cxnSpLocks/>
          </p:cNvCxnSpPr>
          <p:nvPr/>
        </p:nvCxnSpPr>
        <p:spPr>
          <a:xfrm>
            <a:off x="8827707" y="1642363"/>
            <a:ext cx="0" cy="44081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A64F03C-13F0-4710-B47C-8B94CD808A6B}"/>
              </a:ext>
            </a:extLst>
          </p:cNvPr>
          <p:cNvCxnSpPr>
            <a:cxnSpLocks/>
          </p:cNvCxnSpPr>
          <p:nvPr/>
        </p:nvCxnSpPr>
        <p:spPr>
          <a:xfrm>
            <a:off x="9648693" y="1642363"/>
            <a:ext cx="0" cy="44081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BEB2AC9-0313-438F-9C3E-D6A92E49B0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2273" t="25671" r="352"/>
          <a:stretch/>
        </p:blipFill>
        <p:spPr>
          <a:xfrm>
            <a:off x="6674134" y="1606873"/>
            <a:ext cx="5093798" cy="3323139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8D758FB-94D8-4C49-AF6D-1160BF55A130}"/>
              </a:ext>
            </a:extLst>
          </p:cNvPr>
          <p:cNvCxnSpPr>
            <a:cxnSpLocks/>
          </p:cNvCxnSpPr>
          <p:nvPr/>
        </p:nvCxnSpPr>
        <p:spPr>
          <a:xfrm>
            <a:off x="11290664" y="1642363"/>
            <a:ext cx="0" cy="44081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0332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9303DAD-5589-471C-93DD-84E2DC38AF82}"/>
              </a:ext>
            </a:extLst>
          </p:cNvPr>
          <p:cNvSpPr txBox="1"/>
          <p:nvPr/>
        </p:nvSpPr>
        <p:spPr>
          <a:xfrm>
            <a:off x="704872" y="443641"/>
            <a:ext cx="4802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2x scale and 90 degrees Clockwise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7806611-9807-4394-8945-4A9FB15860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273" t="446" r="352" b="73201"/>
          <a:stretch/>
        </p:blipFill>
        <p:spPr>
          <a:xfrm>
            <a:off x="6684162" y="443641"/>
            <a:ext cx="5093798" cy="1178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E00E910-8BED-4AFA-8F85-1AC76A37BB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273" t="446" r="352" b="73201"/>
          <a:stretch/>
        </p:blipFill>
        <p:spPr>
          <a:xfrm>
            <a:off x="6684162" y="4951005"/>
            <a:ext cx="5093798" cy="117820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A9B946-2E6B-4499-8C09-48D0D3BC2F44}"/>
              </a:ext>
            </a:extLst>
          </p:cNvPr>
          <p:cNvCxnSpPr>
            <a:cxnSpLocks/>
          </p:cNvCxnSpPr>
          <p:nvPr/>
        </p:nvCxnSpPr>
        <p:spPr>
          <a:xfrm flipV="1">
            <a:off x="7810500" y="2720062"/>
            <a:ext cx="825500" cy="1124351"/>
          </a:xfrm>
          <a:prstGeom prst="straightConnector1">
            <a:avLst/>
          </a:prstGeom>
          <a:ln w="76200">
            <a:solidFill>
              <a:srgbClr val="490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531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8241" t="5123" r="16036"/>
          <a:stretch/>
        </p:blipFill>
        <p:spPr>
          <a:xfrm>
            <a:off x="19907" y="66675"/>
            <a:ext cx="5593751" cy="56600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EFEE60-BDC1-4D2C-A6DA-673F5C5892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523" y="178842"/>
            <a:ext cx="2742682" cy="121670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B34A5EF-327D-4AED-8EA1-DB0CF17BD868}"/>
              </a:ext>
            </a:extLst>
          </p:cNvPr>
          <p:cNvGrpSpPr/>
          <p:nvPr/>
        </p:nvGrpSpPr>
        <p:grpSpPr>
          <a:xfrm>
            <a:off x="5041983" y="1400176"/>
            <a:ext cx="7226217" cy="4648200"/>
            <a:chOff x="6131125" y="973192"/>
            <a:chExt cx="4847700" cy="560535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1395F39-8BE5-497C-9299-E067372A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9592" y="1533018"/>
              <a:ext cx="3280884" cy="4430120"/>
            </a:xfrm>
            <a:prstGeom prst="rect">
              <a:avLst/>
            </a:prstGeom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B9A9E25-F536-427B-9DC7-81FEA300D9A6}"/>
                </a:ext>
              </a:extLst>
            </p:cNvPr>
            <p:cNvSpPr/>
            <p:nvPr/>
          </p:nvSpPr>
          <p:spPr>
            <a:xfrm>
              <a:off x="6346558" y="1455930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4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A349C37-37DD-4A96-9C80-378FA43C48CD}"/>
                </a:ext>
              </a:extLst>
            </p:cNvPr>
            <p:cNvSpPr/>
            <p:nvPr/>
          </p:nvSpPr>
          <p:spPr>
            <a:xfrm>
              <a:off x="6346558" y="3748077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AB0E76C-1854-4300-A4B9-721F0F57545B}"/>
                </a:ext>
              </a:extLst>
            </p:cNvPr>
            <p:cNvSpPr/>
            <p:nvPr/>
          </p:nvSpPr>
          <p:spPr>
            <a:xfrm>
              <a:off x="7090177" y="3753660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7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A719E41-D65D-4883-B2D3-31F12AE6B2BA}"/>
                </a:ext>
              </a:extLst>
            </p:cNvPr>
            <p:cNvSpPr/>
            <p:nvPr/>
          </p:nvSpPr>
          <p:spPr>
            <a:xfrm>
              <a:off x="7090177" y="1461512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8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C1A1CE8-E775-4DB0-AF51-3C28D68D0549}"/>
                </a:ext>
              </a:extLst>
            </p:cNvPr>
            <p:cNvSpPr/>
            <p:nvPr/>
          </p:nvSpPr>
          <p:spPr>
            <a:xfrm>
              <a:off x="7575282" y="3742495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11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878070C-4A96-4F21-8060-FF8A0574215F}"/>
                </a:ext>
              </a:extLst>
            </p:cNvPr>
            <p:cNvSpPr/>
            <p:nvPr/>
          </p:nvSpPr>
          <p:spPr>
            <a:xfrm>
              <a:off x="7575282" y="1450347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12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4649E36-F72D-4DD4-8D48-D2459149F81B}"/>
                </a:ext>
              </a:extLst>
            </p:cNvPr>
            <p:cNvSpPr/>
            <p:nvPr/>
          </p:nvSpPr>
          <p:spPr>
            <a:xfrm flipH="1">
              <a:off x="9163591" y="1455930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2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4E299F2-C5B4-4518-A9E6-776C3421B72B}"/>
                </a:ext>
              </a:extLst>
            </p:cNvPr>
            <p:cNvSpPr/>
            <p:nvPr/>
          </p:nvSpPr>
          <p:spPr>
            <a:xfrm flipH="1">
              <a:off x="9163591" y="3748077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8D65D95-2F40-41E0-A3CA-4AF0344A4E4E}"/>
                </a:ext>
              </a:extLst>
            </p:cNvPr>
            <p:cNvSpPr/>
            <p:nvPr/>
          </p:nvSpPr>
          <p:spPr>
            <a:xfrm flipH="1">
              <a:off x="8678485" y="3753660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77A8500-3CD0-47FA-8B1D-EA14B5A4D6E2}"/>
                </a:ext>
              </a:extLst>
            </p:cNvPr>
            <p:cNvSpPr/>
            <p:nvPr/>
          </p:nvSpPr>
          <p:spPr>
            <a:xfrm flipH="1">
              <a:off x="8678485" y="1461512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6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15FB2E5-5E4A-47E8-B111-B6014299545D}"/>
                </a:ext>
              </a:extLst>
            </p:cNvPr>
            <p:cNvSpPr/>
            <p:nvPr/>
          </p:nvSpPr>
          <p:spPr>
            <a:xfrm flipH="1">
              <a:off x="8369436" y="3742495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9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CD9250-373C-49A0-A23C-4C20996F4EB1}"/>
                </a:ext>
              </a:extLst>
            </p:cNvPr>
            <p:cNvSpPr/>
            <p:nvPr/>
          </p:nvSpPr>
          <p:spPr>
            <a:xfrm flipH="1">
              <a:off x="8369436" y="1450347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F8314A-6062-41A1-9F0A-454B54D4FA1D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84" y="3746273"/>
              <a:ext cx="1896144" cy="26543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697C13F-CDD5-4996-8F8A-C291B5F7FDF8}"/>
                </a:ext>
              </a:extLst>
            </p:cNvPr>
            <p:cNvCxnSpPr>
              <a:cxnSpLocks/>
            </p:cNvCxnSpPr>
            <p:nvPr/>
          </p:nvCxnSpPr>
          <p:spPr>
            <a:xfrm>
              <a:off x="6131125" y="1533018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D783A96-24CA-4816-AB7A-8CD03BBF4C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1125" y="5963138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D80F522-35A0-48D8-AD82-56D9C268E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3080" y="5963138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0B06817-C062-4C6A-93B2-B7CC817FF6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3080" y="1533018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8AD2803-61F8-46B2-902C-5833C475A8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3080" y="3748077"/>
              <a:ext cx="1918104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82C0719-39A1-49B4-964C-EB683F5F6209}"/>
                </a:ext>
              </a:extLst>
            </p:cNvPr>
            <p:cNvSpPr txBox="1"/>
            <p:nvPr/>
          </p:nvSpPr>
          <p:spPr>
            <a:xfrm>
              <a:off x="10040864" y="1469321"/>
              <a:ext cx="9379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270° (bottom)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FEE3EF-2FAB-41E1-88D2-634D7FC0F374}"/>
                </a:ext>
              </a:extLst>
            </p:cNvPr>
            <p:cNvSpPr txBox="1"/>
            <p:nvPr/>
          </p:nvSpPr>
          <p:spPr>
            <a:xfrm>
              <a:off x="9998194" y="3184639"/>
              <a:ext cx="9756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 (blue) or 180° (green) (both are middle line)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49A4DF-9686-4F6A-9139-6B0DB3694EE2}"/>
                </a:ext>
              </a:extLst>
            </p:cNvPr>
            <p:cNvSpPr txBox="1"/>
            <p:nvPr/>
          </p:nvSpPr>
          <p:spPr>
            <a:xfrm>
              <a:off x="10100684" y="5639972"/>
              <a:ext cx="873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90° (top)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F791A1-683F-4A7A-88FD-3D418E901B0B}"/>
                </a:ext>
              </a:extLst>
            </p:cNvPr>
            <p:cNvSpPr txBox="1"/>
            <p:nvPr/>
          </p:nvSpPr>
          <p:spPr>
            <a:xfrm>
              <a:off x="6640936" y="6209211"/>
              <a:ext cx="2884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(Inside = higher eccentricity)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2AF7E1A-976A-49FA-8EEC-A38A2BEAB615}"/>
                </a:ext>
              </a:extLst>
            </p:cNvPr>
            <p:cNvSpPr txBox="1"/>
            <p:nvPr/>
          </p:nvSpPr>
          <p:spPr>
            <a:xfrm>
              <a:off x="6187604" y="973192"/>
              <a:ext cx="3790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Left V1		Right V1</a:t>
              </a:r>
            </a:p>
          </p:txBody>
        </p:sp>
      </p:grpSp>
      <p:pic>
        <p:nvPicPr>
          <p:cNvPr id="9" name="Picture 8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0B32E841-C6AA-4550-A7D6-D45A6740616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10" y="519695"/>
            <a:ext cx="3261222" cy="443011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A76DDEE-05B2-4767-80D5-DB165C8AE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r="16036"/>
          <a:stretch/>
        </p:blipFill>
        <p:spPr>
          <a:xfrm>
            <a:off x="5409" y="4949814"/>
            <a:ext cx="1959894" cy="188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89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5">
            <a:extLst>
              <a:ext uri="{FF2B5EF4-FFF2-40B4-BE49-F238E27FC236}">
                <a16:creationId xmlns:a16="http://schemas.microsoft.com/office/drawing/2014/main" id="{C84A1E8D-03A4-4B52-9531-87BA400F5ECB}"/>
              </a:ext>
            </a:extLst>
          </p:cNvPr>
          <p:cNvSpPr txBox="1"/>
          <p:nvPr/>
        </p:nvSpPr>
        <p:spPr>
          <a:xfrm>
            <a:off x="4818677" y="278586"/>
            <a:ext cx="255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2x Scale 45 degrees CC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86003F8-E52F-42F1-B74B-D6C42A170913}"/>
              </a:ext>
            </a:extLst>
          </p:cNvPr>
          <p:cNvGrpSpPr/>
          <p:nvPr/>
        </p:nvGrpSpPr>
        <p:grpSpPr>
          <a:xfrm>
            <a:off x="4729415" y="687213"/>
            <a:ext cx="2743200" cy="2743200"/>
            <a:chOff x="914399" y="743748"/>
            <a:chExt cx="2743200" cy="274320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822E6CD-561C-4AAF-8AD7-35A6CAE9BD85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0E77CE7-40E2-4269-A3E7-E51F185E6BEF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126712C3-9BEE-4F2B-95B3-4AB888439622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8BFADDE-CC18-422D-9716-BCF9A4EC5A1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1805D0-DDFD-4927-88AE-5568237A37E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79A1805-8C1E-426D-AF92-443899D6FDCE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BD1DDF8-71B7-42BC-8D5C-0E09BF8A952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970C61-3E57-4F0E-94C0-5597BE7AEA84}"/>
                  </a:ext>
                </a:extLst>
              </p:cNvPr>
              <p:cNvCxnSpPr>
                <a:cxnSpLocks/>
                <a:stCxn id="131" idx="2"/>
                <a:endCxn id="13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A0B475B-2F33-4BA9-AFB4-B31D9A67AE28}"/>
                  </a:ext>
                </a:extLst>
              </p:cNvPr>
              <p:cNvCxnSpPr>
                <a:cxnSpLocks/>
                <a:stCxn id="131" idx="0"/>
                <a:endCxn id="13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8E7C0CE-4D06-4C94-AF1A-0F66B7E0F80D}"/>
                  </a:ext>
                </a:extLst>
              </p:cNvPr>
              <p:cNvCxnSpPr>
                <a:cxnSpLocks/>
                <a:stCxn id="131" idx="7"/>
                <a:endCxn id="13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54A1BFD-BEA4-4443-ABF0-D21F26C9377A}"/>
                  </a:ext>
                </a:extLst>
              </p:cNvPr>
              <p:cNvCxnSpPr>
                <a:cxnSpLocks/>
                <a:stCxn id="131" idx="1"/>
                <a:endCxn id="13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949E874-F7F5-482E-A0DD-95BC53DF491A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BF93ABD-DCB4-4C33-B11C-343F50F46B73}"/>
                  </a:ext>
                </a:extLst>
              </p:cNvPr>
              <p:cNvCxnSpPr>
                <a:cxnSpLocks/>
                <a:stCxn id="131" idx="3"/>
                <a:endCxn id="13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5C7F3B4-0385-4AC4-8004-C33A77524169}"/>
                  </a:ext>
                </a:extLst>
              </p:cNvPr>
              <p:cNvCxnSpPr>
                <a:cxnSpLocks/>
                <a:stCxn id="131" idx="4"/>
                <a:endCxn id="13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ABFC276-94B7-4137-9DEF-495A4A33505A}"/>
                  </a:ext>
                </a:extLst>
              </p:cNvPr>
              <p:cNvCxnSpPr>
                <a:cxnSpLocks/>
                <a:stCxn id="131" idx="5"/>
                <a:endCxn id="13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F7B1B68-AE3B-4CF7-B92B-5C697C79D364}"/>
                  </a:ext>
                </a:extLst>
              </p:cNvPr>
              <p:cNvCxnSpPr>
                <a:cxnSpLocks/>
                <a:stCxn id="131" idx="6"/>
                <a:endCxn id="13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5" name="Picture 12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8D22FD02-9038-45C7-9DC9-DA09A6F19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5400000">
              <a:off x="1505705" y="1197381"/>
              <a:ext cx="1550556" cy="18288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40738F6-B4F3-4AE4-B177-5AB1C9BE0D06}"/>
              </a:ext>
            </a:extLst>
          </p:cNvPr>
          <p:cNvSpPr txBox="1"/>
          <p:nvPr/>
        </p:nvSpPr>
        <p:spPr>
          <a:xfrm>
            <a:off x="1483956" y="290943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0 degrees CC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91C9000-0B76-4F4C-BB70-C0F147F8BE7C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8B4E6F0-2718-42E3-BCC9-3896D26D6A3F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23DD678-0E23-4E4B-AA58-ECBFBAE8874E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16D21FC-2590-4E5D-8CE8-9743C24BB4C4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D2B92BF-4F22-4675-BD48-0F7C069FC6A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8409125-FCD8-40F0-B77D-1F32C97CF3BA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F3D4193-3591-47CA-AD14-B363033FACF5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467D3CC-B718-4CDA-854A-FEFF63CC6687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342B736-29D2-4DE7-9F73-554977815C15}"/>
                  </a:ext>
                </a:extLst>
              </p:cNvPr>
              <p:cNvCxnSpPr>
                <a:cxnSpLocks/>
                <a:stCxn id="31" idx="2"/>
                <a:endCxn id="3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051E885-4A40-4148-BEFB-2C308537C297}"/>
                  </a:ext>
                </a:extLst>
              </p:cNvPr>
              <p:cNvCxnSpPr>
                <a:cxnSpLocks/>
                <a:stCxn id="31" idx="0"/>
                <a:endCxn id="3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FC18473-AA82-4241-B309-4F89D245C810}"/>
                  </a:ext>
                </a:extLst>
              </p:cNvPr>
              <p:cNvCxnSpPr>
                <a:cxnSpLocks/>
                <a:stCxn id="31" idx="7"/>
                <a:endCxn id="3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F9A8DA1-13E2-4D84-A0D5-2EEFD3C82FF0}"/>
                  </a:ext>
                </a:extLst>
              </p:cNvPr>
              <p:cNvCxnSpPr>
                <a:cxnSpLocks/>
                <a:stCxn id="31" idx="1"/>
                <a:endCxn id="3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8C9B24F-A537-4AA4-9095-1BD2993F477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3A77143-C82B-4406-8FEE-DCEA03E1A2D5}"/>
                  </a:ext>
                </a:extLst>
              </p:cNvPr>
              <p:cNvCxnSpPr>
                <a:cxnSpLocks/>
                <a:stCxn id="31" idx="3"/>
                <a:endCxn id="3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CA3C75F-E672-46B7-AE8E-EE21F995771C}"/>
                  </a:ext>
                </a:extLst>
              </p:cNvPr>
              <p:cNvCxnSpPr>
                <a:cxnSpLocks/>
                <a:stCxn id="31" idx="4"/>
                <a:endCxn id="3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8563DB9-7F1C-44E3-AF24-75A6511391D5}"/>
                  </a:ext>
                </a:extLst>
              </p:cNvPr>
              <p:cNvCxnSpPr>
                <a:cxnSpLocks/>
                <a:stCxn id="31" idx="5"/>
                <a:endCxn id="3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8B11F0D-72AB-4C66-998A-3460F68A6AD4}"/>
                  </a:ext>
                </a:extLst>
              </p:cNvPr>
              <p:cNvCxnSpPr>
                <a:cxnSpLocks/>
                <a:stCxn id="31" idx="6"/>
                <a:endCxn id="3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Picture 2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D7E34A43-4ECA-44EF-9795-C3CBA8C58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98360" y="1658148"/>
              <a:ext cx="775278" cy="914400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5BE92BC0-2277-496A-87BA-490D060EDA1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3713068"/>
            <a:ext cx="2743200" cy="2743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CCCC7B-D9A7-4639-8A42-EF760C6E1854}"/>
              </a:ext>
            </a:extLst>
          </p:cNvPr>
          <p:cNvSpPr txBox="1"/>
          <p:nvPr/>
        </p:nvSpPr>
        <p:spPr>
          <a:xfrm>
            <a:off x="7981599" y="1457607"/>
            <a:ext cx="36389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Serial Processing</a:t>
            </a:r>
            <a:r>
              <a:rPr lang="en-US" dirty="0"/>
              <a:t>: Vertical and horizontal translations are separate (unknown order) and additive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50"/>
                </a:solidFill>
              </a:rPr>
              <a:t>Parallel Processing</a:t>
            </a:r>
            <a:r>
              <a:rPr lang="en-US" dirty="0"/>
              <a:t>: Both translations are simultaneous = faster translation is masked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Superposed Processing</a:t>
            </a:r>
            <a:r>
              <a:rPr lang="en-US" dirty="0"/>
              <a:t>: Superposition of vectors leads to a single direct translation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046E9-52BB-42F2-98EA-A7A538D9A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399" y="3713073"/>
            <a:ext cx="2743200" cy="27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16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CC5FD71E-FF81-44BF-8C28-095BF65659D6}"/>
              </a:ext>
            </a:extLst>
          </p:cNvPr>
          <p:cNvSpPr/>
          <p:nvPr/>
        </p:nvSpPr>
        <p:spPr>
          <a:xfrm>
            <a:off x="16002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40DFF49-21FB-476D-A639-45B2AEB51914}"/>
              </a:ext>
            </a:extLst>
          </p:cNvPr>
          <p:cNvSpPr/>
          <p:nvPr/>
        </p:nvSpPr>
        <p:spPr>
          <a:xfrm>
            <a:off x="80010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0C22070-F1CF-439F-A489-4C17009FB872}"/>
              </a:ext>
            </a:extLst>
          </p:cNvPr>
          <p:cNvSpPr/>
          <p:nvPr/>
        </p:nvSpPr>
        <p:spPr>
          <a:xfrm>
            <a:off x="48006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13BB772-ED1F-40B6-864B-A8699155E2F6}"/>
              </a:ext>
            </a:extLst>
          </p:cNvPr>
          <p:cNvGrpSpPr/>
          <p:nvPr/>
        </p:nvGrpSpPr>
        <p:grpSpPr>
          <a:xfrm>
            <a:off x="681074" y="457200"/>
            <a:ext cx="10063126" cy="2743200"/>
            <a:chOff x="681074" y="457200"/>
            <a:chExt cx="10063126" cy="27432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5C392458-2A19-4C11-85E7-D1AF6774FD9D}"/>
                </a:ext>
              </a:extLst>
            </p:cNvPr>
            <p:cNvGrpSpPr/>
            <p:nvPr/>
          </p:nvGrpSpPr>
          <p:grpSpPr>
            <a:xfrm>
              <a:off x="1600200" y="457200"/>
              <a:ext cx="2743200" cy="2743200"/>
              <a:chOff x="1126899" y="898299"/>
              <a:chExt cx="7315200" cy="7315200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F6D4B6CB-9F00-4766-AAC0-A57218EE89C4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2437B01-F900-4913-A79F-1197E95C490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7117BA15-7BBA-48DC-8010-9448AD4F4C6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A4100466-020E-4658-BE7D-593972136947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69FA3ED-6B63-42E2-BC84-8CA18B34B45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B0D8DBFD-95E2-4F50-A464-33E837D0CCF9}"/>
                  </a:ext>
                </a:extLst>
              </p:cNvPr>
              <p:cNvCxnSpPr>
                <a:cxnSpLocks/>
                <a:stCxn id="200" idx="2"/>
                <a:endCxn id="20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1FCCCE86-C1A9-43B3-B10D-88C814F9556A}"/>
                  </a:ext>
                </a:extLst>
              </p:cNvPr>
              <p:cNvCxnSpPr>
                <a:cxnSpLocks/>
                <a:stCxn id="200" idx="0"/>
                <a:endCxn id="20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BAAF4DC2-DE6A-423B-ADF5-CDF8226F680B}"/>
                  </a:ext>
                </a:extLst>
              </p:cNvPr>
              <p:cNvCxnSpPr>
                <a:cxnSpLocks/>
                <a:stCxn id="200" idx="7"/>
                <a:endCxn id="20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C3B52670-32A2-4945-A560-54B0DC982F5C}"/>
                  </a:ext>
                </a:extLst>
              </p:cNvPr>
              <p:cNvCxnSpPr>
                <a:cxnSpLocks/>
                <a:stCxn id="200" idx="1"/>
                <a:endCxn id="20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AFB39DA6-AA1B-465D-B19E-7E43A9F45184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B8697D74-9C3C-4897-8435-C84B1A9E8D87}"/>
                  </a:ext>
                </a:extLst>
              </p:cNvPr>
              <p:cNvCxnSpPr>
                <a:cxnSpLocks/>
                <a:stCxn id="200" idx="3"/>
                <a:endCxn id="20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63420F1-869B-4A5D-B0C7-194D426B7499}"/>
                  </a:ext>
                </a:extLst>
              </p:cNvPr>
              <p:cNvCxnSpPr>
                <a:cxnSpLocks/>
                <a:stCxn id="200" idx="4"/>
                <a:endCxn id="20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3848CDB-426B-4D6A-AA9E-E39FCAD05CA3}"/>
                  </a:ext>
                </a:extLst>
              </p:cNvPr>
              <p:cNvCxnSpPr>
                <a:cxnSpLocks/>
                <a:stCxn id="200" idx="5"/>
                <a:endCxn id="20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5F722924-C9B3-4379-B959-9639C25E8BAA}"/>
                  </a:ext>
                </a:extLst>
              </p:cNvPr>
              <p:cNvCxnSpPr>
                <a:cxnSpLocks/>
                <a:stCxn id="200" idx="6"/>
                <a:endCxn id="20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FA7F738-12C1-453F-A9F4-DF679E4A4C4F}"/>
                </a:ext>
              </a:extLst>
            </p:cNvPr>
            <p:cNvGrpSpPr/>
            <p:nvPr/>
          </p:nvGrpSpPr>
          <p:grpSpPr>
            <a:xfrm>
              <a:off x="8001000" y="457200"/>
              <a:ext cx="2743200" cy="2743200"/>
              <a:chOff x="1126899" y="898299"/>
              <a:chExt cx="7315200" cy="7315200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A3622EC-DE99-4995-A94D-ED58D1F8E37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16C086DA-2882-434F-BADF-3255690EC377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915CD67A-A16A-4420-B028-0B5F74BFEE5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0AF01-4F35-4D54-95DB-13788E35889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929ACAA-3106-4440-A007-42E268A47B4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D3F05749-7C20-4AE1-B884-56F5CE84D18C}"/>
                  </a:ext>
                </a:extLst>
              </p:cNvPr>
              <p:cNvCxnSpPr>
                <a:cxnSpLocks/>
                <a:stCxn id="186" idx="2"/>
                <a:endCxn id="191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FC4EDD02-F8B2-46AE-AD33-1ADDE9D62327}"/>
                  </a:ext>
                </a:extLst>
              </p:cNvPr>
              <p:cNvCxnSpPr>
                <a:cxnSpLocks/>
                <a:stCxn id="186" idx="0"/>
                <a:endCxn id="191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42A9AF70-1F23-46E2-BD73-3BEA301ACEBB}"/>
                  </a:ext>
                </a:extLst>
              </p:cNvPr>
              <p:cNvCxnSpPr>
                <a:cxnSpLocks/>
                <a:stCxn id="186" idx="7"/>
                <a:endCxn id="191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3EC6BD3-4AAD-4D08-B6A5-F8EB2558CD41}"/>
                  </a:ext>
                </a:extLst>
              </p:cNvPr>
              <p:cNvCxnSpPr>
                <a:cxnSpLocks/>
                <a:stCxn id="186" idx="1"/>
                <a:endCxn id="191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FF9A559-987D-4989-B452-5126F8E4B87F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D4594C6-7312-4253-8FAF-7FE59497F641}"/>
                  </a:ext>
                </a:extLst>
              </p:cNvPr>
              <p:cNvCxnSpPr>
                <a:cxnSpLocks/>
                <a:stCxn id="186" idx="3"/>
                <a:endCxn id="191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5674ED8C-FE1A-4016-8859-D9BB04279673}"/>
                  </a:ext>
                </a:extLst>
              </p:cNvPr>
              <p:cNvCxnSpPr>
                <a:cxnSpLocks/>
                <a:stCxn id="186" idx="4"/>
                <a:endCxn id="191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686BE31-8C40-4CED-92BC-61839D002596}"/>
                  </a:ext>
                </a:extLst>
              </p:cNvPr>
              <p:cNvCxnSpPr>
                <a:cxnSpLocks/>
                <a:stCxn id="186" idx="5"/>
                <a:endCxn id="191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23E9B40-CE3C-4152-B559-E0C4A99D969B}"/>
                  </a:ext>
                </a:extLst>
              </p:cNvPr>
              <p:cNvCxnSpPr>
                <a:cxnSpLocks/>
                <a:stCxn id="186" idx="6"/>
                <a:endCxn id="191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4573D28-5AA7-4D3C-8284-998F1D5376D0}"/>
                </a:ext>
              </a:extLst>
            </p:cNvPr>
            <p:cNvGrpSpPr/>
            <p:nvPr/>
          </p:nvGrpSpPr>
          <p:grpSpPr>
            <a:xfrm>
              <a:off x="4800600" y="457200"/>
              <a:ext cx="2743200" cy="2743200"/>
              <a:chOff x="1126899" y="898299"/>
              <a:chExt cx="7315200" cy="7315200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C2FB7002-EAFE-4A75-B3E5-4D850D921E69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13D5E831-7A9A-4416-A044-8E8E9F2ABD33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9CFAB377-B90F-47E6-A31F-E8BBEF883F4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0512F18-FCB5-4D18-9CA1-8699AE153AFC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88F4BD2-E361-4F6B-BBA4-F9409636348E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6F98ABB-E768-4964-AD8F-93475AD2A332}"/>
                  </a:ext>
                </a:extLst>
              </p:cNvPr>
              <p:cNvCxnSpPr>
                <a:cxnSpLocks/>
                <a:stCxn id="168" idx="2"/>
                <a:endCxn id="177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633E3D8-38EB-4A50-B899-3CFF29D0A630}"/>
                  </a:ext>
                </a:extLst>
              </p:cNvPr>
              <p:cNvCxnSpPr>
                <a:cxnSpLocks/>
                <a:stCxn id="168" idx="0"/>
                <a:endCxn id="177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19C8A0C-CED1-47FD-A798-79901A1B5A29}"/>
                  </a:ext>
                </a:extLst>
              </p:cNvPr>
              <p:cNvCxnSpPr>
                <a:cxnSpLocks/>
                <a:stCxn id="168" idx="7"/>
                <a:endCxn id="177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E342569A-D938-4CD1-91CA-9F74E9FCB33D}"/>
                  </a:ext>
                </a:extLst>
              </p:cNvPr>
              <p:cNvCxnSpPr>
                <a:cxnSpLocks/>
                <a:stCxn id="168" idx="1"/>
                <a:endCxn id="177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82ADF77D-F424-4827-85A9-42B22CF04441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9B7C3FC-D98F-4908-B537-1FE8FBCF743C}"/>
                  </a:ext>
                </a:extLst>
              </p:cNvPr>
              <p:cNvCxnSpPr>
                <a:cxnSpLocks/>
                <a:stCxn id="168" idx="3"/>
                <a:endCxn id="177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4A29584-CCED-4891-B068-6198B5B640CF}"/>
                  </a:ext>
                </a:extLst>
              </p:cNvPr>
              <p:cNvCxnSpPr>
                <a:cxnSpLocks/>
                <a:stCxn id="168" idx="4"/>
                <a:endCxn id="177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84C9117-36C8-4617-BED8-A0BC9D28DE61}"/>
                  </a:ext>
                </a:extLst>
              </p:cNvPr>
              <p:cNvCxnSpPr>
                <a:cxnSpLocks/>
                <a:stCxn id="168" idx="5"/>
                <a:endCxn id="177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324E96C8-6EE4-4D23-B854-0856C5BBD374}"/>
                  </a:ext>
                </a:extLst>
              </p:cNvPr>
              <p:cNvCxnSpPr>
                <a:cxnSpLocks/>
                <a:stCxn id="168" idx="6"/>
                <a:endCxn id="177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35D1368D-3E6A-421F-99B5-9C373D59FFAD}"/>
                </a:ext>
              </a:extLst>
            </p:cNvPr>
            <p:cNvSpPr/>
            <p:nvPr/>
          </p:nvSpPr>
          <p:spPr>
            <a:xfrm rot="5400000">
              <a:off x="667512" y="1737360"/>
              <a:ext cx="196645" cy="16952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6C8C464A-1440-8EDA-2E5A-6F37FE20B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109" y="1600200"/>
            <a:ext cx="483383" cy="457200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BD4E8E9C-C8C8-94C3-F9E4-D14038BA6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817" y="1371600"/>
            <a:ext cx="966766" cy="914400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8D2301C7-0303-1A5B-BF92-225258E2A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34" y="914400"/>
            <a:ext cx="1933532" cy="182880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B79216F-10E3-F247-B499-FC2024438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3886200"/>
            <a:ext cx="2743200" cy="251287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4E3316C-6ACB-8FEA-7D29-919C5B5D6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3886200"/>
            <a:ext cx="2743200" cy="2512875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A5CA2B7-6C30-69B8-6664-B4237ACFD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86200"/>
            <a:ext cx="2743200" cy="251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55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CC5FD71E-FF81-44BF-8C28-095BF65659D6}"/>
              </a:ext>
            </a:extLst>
          </p:cNvPr>
          <p:cNvSpPr/>
          <p:nvPr/>
        </p:nvSpPr>
        <p:spPr>
          <a:xfrm>
            <a:off x="16002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40DFF49-21FB-476D-A639-45B2AEB51914}"/>
              </a:ext>
            </a:extLst>
          </p:cNvPr>
          <p:cNvSpPr/>
          <p:nvPr/>
        </p:nvSpPr>
        <p:spPr>
          <a:xfrm>
            <a:off x="80010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0C22070-F1CF-439F-A489-4C17009FB872}"/>
              </a:ext>
            </a:extLst>
          </p:cNvPr>
          <p:cNvSpPr/>
          <p:nvPr/>
        </p:nvSpPr>
        <p:spPr>
          <a:xfrm>
            <a:off x="48006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13BB772-ED1F-40B6-864B-A8699155E2F6}"/>
              </a:ext>
            </a:extLst>
          </p:cNvPr>
          <p:cNvGrpSpPr/>
          <p:nvPr/>
        </p:nvGrpSpPr>
        <p:grpSpPr>
          <a:xfrm>
            <a:off x="681074" y="457200"/>
            <a:ext cx="10063126" cy="2743200"/>
            <a:chOff x="681074" y="457200"/>
            <a:chExt cx="10063126" cy="27432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5C392458-2A19-4C11-85E7-D1AF6774FD9D}"/>
                </a:ext>
              </a:extLst>
            </p:cNvPr>
            <p:cNvGrpSpPr/>
            <p:nvPr/>
          </p:nvGrpSpPr>
          <p:grpSpPr>
            <a:xfrm>
              <a:off x="1600200" y="457200"/>
              <a:ext cx="2743200" cy="2743200"/>
              <a:chOff x="1126899" y="898299"/>
              <a:chExt cx="7315200" cy="7315200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F6D4B6CB-9F00-4766-AAC0-A57218EE89C4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2437B01-F900-4913-A79F-1197E95C490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7117BA15-7BBA-48DC-8010-9448AD4F4C6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A4100466-020E-4658-BE7D-593972136947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69FA3ED-6B63-42E2-BC84-8CA18B34B45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B0D8DBFD-95E2-4F50-A464-33E837D0CCF9}"/>
                  </a:ext>
                </a:extLst>
              </p:cNvPr>
              <p:cNvCxnSpPr>
                <a:cxnSpLocks/>
                <a:stCxn id="200" idx="2"/>
                <a:endCxn id="20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1FCCCE86-C1A9-43B3-B10D-88C814F9556A}"/>
                  </a:ext>
                </a:extLst>
              </p:cNvPr>
              <p:cNvCxnSpPr>
                <a:cxnSpLocks/>
                <a:stCxn id="200" idx="0"/>
                <a:endCxn id="20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BAAF4DC2-DE6A-423B-ADF5-CDF8226F680B}"/>
                  </a:ext>
                </a:extLst>
              </p:cNvPr>
              <p:cNvCxnSpPr>
                <a:cxnSpLocks/>
                <a:stCxn id="200" idx="7"/>
                <a:endCxn id="20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C3B52670-32A2-4945-A560-54B0DC982F5C}"/>
                  </a:ext>
                </a:extLst>
              </p:cNvPr>
              <p:cNvCxnSpPr>
                <a:cxnSpLocks/>
                <a:stCxn id="200" idx="1"/>
                <a:endCxn id="20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AFB39DA6-AA1B-465D-B19E-7E43A9F45184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B8697D74-9C3C-4897-8435-C84B1A9E8D87}"/>
                  </a:ext>
                </a:extLst>
              </p:cNvPr>
              <p:cNvCxnSpPr>
                <a:cxnSpLocks/>
                <a:stCxn id="200" idx="3"/>
                <a:endCxn id="20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63420F1-869B-4A5D-B0C7-194D426B7499}"/>
                  </a:ext>
                </a:extLst>
              </p:cNvPr>
              <p:cNvCxnSpPr>
                <a:cxnSpLocks/>
                <a:stCxn id="200" idx="4"/>
                <a:endCxn id="20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3848CDB-426B-4D6A-AA9E-E39FCAD05CA3}"/>
                  </a:ext>
                </a:extLst>
              </p:cNvPr>
              <p:cNvCxnSpPr>
                <a:cxnSpLocks/>
                <a:stCxn id="200" idx="5"/>
                <a:endCxn id="20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5F722924-C9B3-4379-B959-9639C25E8BAA}"/>
                  </a:ext>
                </a:extLst>
              </p:cNvPr>
              <p:cNvCxnSpPr>
                <a:cxnSpLocks/>
                <a:stCxn id="200" idx="6"/>
                <a:endCxn id="20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FA7F738-12C1-453F-A9F4-DF679E4A4C4F}"/>
                </a:ext>
              </a:extLst>
            </p:cNvPr>
            <p:cNvGrpSpPr/>
            <p:nvPr/>
          </p:nvGrpSpPr>
          <p:grpSpPr>
            <a:xfrm>
              <a:off x="8001000" y="457200"/>
              <a:ext cx="2743200" cy="2743200"/>
              <a:chOff x="1126899" y="898299"/>
              <a:chExt cx="7315200" cy="7315200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A3622EC-DE99-4995-A94D-ED58D1F8E37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16C086DA-2882-434F-BADF-3255690EC377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915CD67A-A16A-4420-B028-0B5F74BFEE5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0AF01-4F35-4D54-95DB-13788E35889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929ACAA-3106-4440-A007-42E268A47B4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D3F05749-7C20-4AE1-B884-56F5CE84D18C}"/>
                  </a:ext>
                </a:extLst>
              </p:cNvPr>
              <p:cNvCxnSpPr>
                <a:cxnSpLocks/>
                <a:stCxn id="186" idx="2"/>
                <a:endCxn id="191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FC4EDD02-F8B2-46AE-AD33-1ADDE9D62327}"/>
                  </a:ext>
                </a:extLst>
              </p:cNvPr>
              <p:cNvCxnSpPr>
                <a:cxnSpLocks/>
                <a:stCxn id="186" idx="0"/>
                <a:endCxn id="191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42A9AF70-1F23-46E2-BD73-3BEA301ACEBB}"/>
                  </a:ext>
                </a:extLst>
              </p:cNvPr>
              <p:cNvCxnSpPr>
                <a:cxnSpLocks/>
                <a:stCxn id="186" idx="7"/>
                <a:endCxn id="191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3EC6BD3-4AAD-4D08-B6A5-F8EB2558CD41}"/>
                  </a:ext>
                </a:extLst>
              </p:cNvPr>
              <p:cNvCxnSpPr>
                <a:cxnSpLocks/>
                <a:stCxn id="186" idx="1"/>
                <a:endCxn id="191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FF9A559-987D-4989-B452-5126F8E4B87F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D4594C6-7312-4253-8FAF-7FE59497F641}"/>
                  </a:ext>
                </a:extLst>
              </p:cNvPr>
              <p:cNvCxnSpPr>
                <a:cxnSpLocks/>
                <a:stCxn id="186" idx="3"/>
                <a:endCxn id="191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5674ED8C-FE1A-4016-8859-D9BB04279673}"/>
                  </a:ext>
                </a:extLst>
              </p:cNvPr>
              <p:cNvCxnSpPr>
                <a:cxnSpLocks/>
                <a:stCxn id="186" idx="4"/>
                <a:endCxn id="191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686BE31-8C40-4CED-92BC-61839D002596}"/>
                  </a:ext>
                </a:extLst>
              </p:cNvPr>
              <p:cNvCxnSpPr>
                <a:cxnSpLocks/>
                <a:stCxn id="186" idx="5"/>
                <a:endCxn id="191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23E9B40-CE3C-4152-B559-E0C4A99D969B}"/>
                  </a:ext>
                </a:extLst>
              </p:cNvPr>
              <p:cNvCxnSpPr>
                <a:cxnSpLocks/>
                <a:stCxn id="186" idx="6"/>
                <a:endCxn id="191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4573D28-5AA7-4D3C-8284-998F1D5376D0}"/>
                </a:ext>
              </a:extLst>
            </p:cNvPr>
            <p:cNvGrpSpPr/>
            <p:nvPr/>
          </p:nvGrpSpPr>
          <p:grpSpPr>
            <a:xfrm>
              <a:off x="4800600" y="457200"/>
              <a:ext cx="2743200" cy="2743200"/>
              <a:chOff x="1126899" y="898299"/>
              <a:chExt cx="7315200" cy="7315200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C2FB7002-EAFE-4A75-B3E5-4D850D921E69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13D5E831-7A9A-4416-A044-8E8E9F2ABD33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9CFAB377-B90F-47E6-A31F-E8BBEF883F4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0512F18-FCB5-4D18-9CA1-8699AE153AFC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88F4BD2-E361-4F6B-BBA4-F9409636348E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6F98ABB-E768-4964-AD8F-93475AD2A332}"/>
                  </a:ext>
                </a:extLst>
              </p:cNvPr>
              <p:cNvCxnSpPr>
                <a:cxnSpLocks/>
                <a:stCxn id="168" idx="2"/>
                <a:endCxn id="177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633E3D8-38EB-4A50-B899-3CFF29D0A630}"/>
                  </a:ext>
                </a:extLst>
              </p:cNvPr>
              <p:cNvCxnSpPr>
                <a:cxnSpLocks/>
                <a:stCxn id="168" idx="0"/>
                <a:endCxn id="177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19C8A0C-CED1-47FD-A798-79901A1B5A29}"/>
                  </a:ext>
                </a:extLst>
              </p:cNvPr>
              <p:cNvCxnSpPr>
                <a:cxnSpLocks/>
                <a:stCxn id="168" idx="7"/>
                <a:endCxn id="177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E342569A-D938-4CD1-91CA-9F74E9FCB33D}"/>
                  </a:ext>
                </a:extLst>
              </p:cNvPr>
              <p:cNvCxnSpPr>
                <a:cxnSpLocks/>
                <a:stCxn id="168" idx="1"/>
                <a:endCxn id="177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82ADF77D-F424-4827-85A9-42B22CF04441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9B7C3FC-D98F-4908-B537-1FE8FBCF743C}"/>
                  </a:ext>
                </a:extLst>
              </p:cNvPr>
              <p:cNvCxnSpPr>
                <a:cxnSpLocks/>
                <a:stCxn id="168" idx="3"/>
                <a:endCxn id="177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4A29584-CCED-4891-B068-6198B5B640CF}"/>
                  </a:ext>
                </a:extLst>
              </p:cNvPr>
              <p:cNvCxnSpPr>
                <a:cxnSpLocks/>
                <a:stCxn id="168" idx="4"/>
                <a:endCxn id="177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84C9117-36C8-4617-BED8-A0BC9D28DE61}"/>
                  </a:ext>
                </a:extLst>
              </p:cNvPr>
              <p:cNvCxnSpPr>
                <a:cxnSpLocks/>
                <a:stCxn id="168" idx="5"/>
                <a:endCxn id="177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324E96C8-6EE4-4D23-B854-0856C5BBD374}"/>
                  </a:ext>
                </a:extLst>
              </p:cNvPr>
              <p:cNvCxnSpPr>
                <a:cxnSpLocks/>
                <a:stCxn id="168" idx="6"/>
                <a:endCxn id="177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35D1368D-3E6A-421F-99B5-9C373D59FFAD}"/>
                </a:ext>
              </a:extLst>
            </p:cNvPr>
            <p:cNvSpPr/>
            <p:nvPr/>
          </p:nvSpPr>
          <p:spPr>
            <a:xfrm rot="5400000">
              <a:off x="667512" y="1737360"/>
              <a:ext cx="196645" cy="16952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6C8C464A-1440-8EDA-2E5A-6F37FE20B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005034" y="914400"/>
            <a:ext cx="1933532" cy="1828800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BD4E8E9C-C8C8-94C3-F9E4-D14038BA6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34" y="914400"/>
            <a:ext cx="1933532" cy="1828800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8D2301C7-0303-1A5B-BF92-225258E2A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05834" y="914400"/>
            <a:ext cx="1933532" cy="18288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61C5B36-09BC-4628-3A7A-9D98E940F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86200"/>
            <a:ext cx="2743200" cy="2512875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3199A00-1153-8813-2CF5-5E4C3FC6D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3886199"/>
            <a:ext cx="2743200" cy="2512875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FF0634F-5085-CEE5-47C5-E379846D7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886200"/>
            <a:ext cx="2743200" cy="251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14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CC5FD71E-FF81-44BF-8C28-095BF65659D6}"/>
              </a:ext>
            </a:extLst>
          </p:cNvPr>
          <p:cNvSpPr/>
          <p:nvPr/>
        </p:nvSpPr>
        <p:spPr>
          <a:xfrm>
            <a:off x="16002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40DFF49-21FB-476D-A639-45B2AEB51914}"/>
              </a:ext>
            </a:extLst>
          </p:cNvPr>
          <p:cNvSpPr/>
          <p:nvPr/>
        </p:nvSpPr>
        <p:spPr>
          <a:xfrm>
            <a:off x="80010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0C22070-F1CF-439F-A489-4C17009FB872}"/>
              </a:ext>
            </a:extLst>
          </p:cNvPr>
          <p:cNvSpPr/>
          <p:nvPr/>
        </p:nvSpPr>
        <p:spPr>
          <a:xfrm>
            <a:off x="48006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13BB772-ED1F-40B6-864B-A8699155E2F6}"/>
              </a:ext>
            </a:extLst>
          </p:cNvPr>
          <p:cNvGrpSpPr/>
          <p:nvPr/>
        </p:nvGrpSpPr>
        <p:grpSpPr>
          <a:xfrm>
            <a:off x="681074" y="457200"/>
            <a:ext cx="10063126" cy="2743200"/>
            <a:chOff x="681074" y="457200"/>
            <a:chExt cx="10063126" cy="27432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5C392458-2A19-4C11-85E7-D1AF6774FD9D}"/>
                </a:ext>
              </a:extLst>
            </p:cNvPr>
            <p:cNvGrpSpPr/>
            <p:nvPr/>
          </p:nvGrpSpPr>
          <p:grpSpPr>
            <a:xfrm>
              <a:off x="1600200" y="457200"/>
              <a:ext cx="2743200" cy="2743200"/>
              <a:chOff x="1126899" y="898299"/>
              <a:chExt cx="7315200" cy="7315200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F6D4B6CB-9F00-4766-AAC0-A57218EE89C4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2437B01-F900-4913-A79F-1197E95C490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7117BA15-7BBA-48DC-8010-9448AD4F4C6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A4100466-020E-4658-BE7D-593972136947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69FA3ED-6B63-42E2-BC84-8CA18B34B45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B0D8DBFD-95E2-4F50-A464-33E837D0CCF9}"/>
                  </a:ext>
                </a:extLst>
              </p:cNvPr>
              <p:cNvCxnSpPr>
                <a:cxnSpLocks/>
                <a:stCxn id="200" idx="2"/>
                <a:endCxn id="20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1FCCCE86-C1A9-43B3-B10D-88C814F9556A}"/>
                  </a:ext>
                </a:extLst>
              </p:cNvPr>
              <p:cNvCxnSpPr>
                <a:cxnSpLocks/>
                <a:stCxn id="200" idx="0"/>
                <a:endCxn id="20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BAAF4DC2-DE6A-423B-ADF5-CDF8226F680B}"/>
                  </a:ext>
                </a:extLst>
              </p:cNvPr>
              <p:cNvCxnSpPr>
                <a:cxnSpLocks/>
                <a:stCxn id="200" idx="7"/>
                <a:endCxn id="20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C3B52670-32A2-4945-A560-54B0DC982F5C}"/>
                  </a:ext>
                </a:extLst>
              </p:cNvPr>
              <p:cNvCxnSpPr>
                <a:cxnSpLocks/>
                <a:stCxn id="200" idx="1"/>
                <a:endCxn id="20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AFB39DA6-AA1B-465D-B19E-7E43A9F45184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B8697D74-9C3C-4897-8435-C84B1A9E8D87}"/>
                  </a:ext>
                </a:extLst>
              </p:cNvPr>
              <p:cNvCxnSpPr>
                <a:cxnSpLocks/>
                <a:stCxn id="200" idx="3"/>
                <a:endCxn id="20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63420F1-869B-4A5D-B0C7-194D426B7499}"/>
                  </a:ext>
                </a:extLst>
              </p:cNvPr>
              <p:cNvCxnSpPr>
                <a:cxnSpLocks/>
                <a:stCxn id="200" idx="4"/>
                <a:endCxn id="20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3848CDB-426B-4D6A-AA9E-E39FCAD05CA3}"/>
                  </a:ext>
                </a:extLst>
              </p:cNvPr>
              <p:cNvCxnSpPr>
                <a:cxnSpLocks/>
                <a:stCxn id="200" idx="5"/>
                <a:endCxn id="20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5F722924-C9B3-4379-B959-9639C25E8BAA}"/>
                  </a:ext>
                </a:extLst>
              </p:cNvPr>
              <p:cNvCxnSpPr>
                <a:cxnSpLocks/>
                <a:stCxn id="200" idx="6"/>
                <a:endCxn id="20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FA7F738-12C1-453F-A9F4-DF679E4A4C4F}"/>
                </a:ext>
              </a:extLst>
            </p:cNvPr>
            <p:cNvGrpSpPr/>
            <p:nvPr/>
          </p:nvGrpSpPr>
          <p:grpSpPr>
            <a:xfrm>
              <a:off x="8001000" y="457200"/>
              <a:ext cx="2743200" cy="2743200"/>
              <a:chOff x="1126899" y="898299"/>
              <a:chExt cx="7315200" cy="7315200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A3622EC-DE99-4995-A94D-ED58D1F8E37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16C086DA-2882-434F-BADF-3255690EC377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915CD67A-A16A-4420-B028-0B5F74BFEE5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0AF01-4F35-4D54-95DB-13788E35889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929ACAA-3106-4440-A007-42E268A47B4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D3F05749-7C20-4AE1-B884-56F5CE84D18C}"/>
                  </a:ext>
                </a:extLst>
              </p:cNvPr>
              <p:cNvCxnSpPr>
                <a:cxnSpLocks/>
                <a:stCxn id="186" idx="2"/>
                <a:endCxn id="191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FC4EDD02-F8B2-46AE-AD33-1ADDE9D62327}"/>
                  </a:ext>
                </a:extLst>
              </p:cNvPr>
              <p:cNvCxnSpPr>
                <a:cxnSpLocks/>
                <a:stCxn id="186" idx="0"/>
                <a:endCxn id="191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42A9AF70-1F23-46E2-BD73-3BEA301ACEBB}"/>
                  </a:ext>
                </a:extLst>
              </p:cNvPr>
              <p:cNvCxnSpPr>
                <a:cxnSpLocks/>
                <a:stCxn id="186" idx="7"/>
                <a:endCxn id="191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3EC6BD3-4AAD-4D08-B6A5-F8EB2558CD41}"/>
                  </a:ext>
                </a:extLst>
              </p:cNvPr>
              <p:cNvCxnSpPr>
                <a:cxnSpLocks/>
                <a:stCxn id="186" idx="1"/>
                <a:endCxn id="191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FF9A559-987D-4989-B452-5126F8E4B87F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D4594C6-7312-4253-8FAF-7FE59497F641}"/>
                  </a:ext>
                </a:extLst>
              </p:cNvPr>
              <p:cNvCxnSpPr>
                <a:cxnSpLocks/>
                <a:stCxn id="186" idx="3"/>
                <a:endCxn id="191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5674ED8C-FE1A-4016-8859-D9BB04279673}"/>
                  </a:ext>
                </a:extLst>
              </p:cNvPr>
              <p:cNvCxnSpPr>
                <a:cxnSpLocks/>
                <a:stCxn id="186" idx="4"/>
                <a:endCxn id="191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686BE31-8C40-4CED-92BC-61839D002596}"/>
                  </a:ext>
                </a:extLst>
              </p:cNvPr>
              <p:cNvCxnSpPr>
                <a:cxnSpLocks/>
                <a:stCxn id="186" idx="5"/>
                <a:endCxn id="191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23E9B40-CE3C-4152-B559-E0C4A99D969B}"/>
                  </a:ext>
                </a:extLst>
              </p:cNvPr>
              <p:cNvCxnSpPr>
                <a:cxnSpLocks/>
                <a:stCxn id="186" idx="6"/>
                <a:endCxn id="191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4573D28-5AA7-4D3C-8284-998F1D5376D0}"/>
                </a:ext>
              </a:extLst>
            </p:cNvPr>
            <p:cNvGrpSpPr/>
            <p:nvPr/>
          </p:nvGrpSpPr>
          <p:grpSpPr>
            <a:xfrm>
              <a:off x="4800600" y="457200"/>
              <a:ext cx="2743200" cy="2743200"/>
              <a:chOff x="1126899" y="898299"/>
              <a:chExt cx="7315200" cy="7315200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C2FB7002-EAFE-4A75-B3E5-4D850D921E69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13D5E831-7A9A-4416-A044-8E8E9F2ABD33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9CFAB377-B90F-47E6-A31F-E8BBEF883F4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0512F18-FCB5-4D18-9CA1-8699AE153AFC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88F4BD2-E361-4F6B-BBA4-F9409636348E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6F98ABB-E768-4964-AD8F-93475AD2A332}"/>
                  </a:ext>
                </a:extLst>
              </p:cNvPr>
              <p:cNvCxnSpPr>
                <a:cxnSpLocks/>
                <a:stCxn id="168" idx="2"/>
                <a:endCxn id="177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633E3D8-38EB-4A50-B899-3CFF29D0A630}"/>
                  </a:ext>
                </a:extLst>
              </p:cNvPr>
              <p:cNvCxnSpPr>
                <a:cxnSpLocks/>
                <a:stCxn id="168" idx="0"/>
                <a:endCxn id="177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19C8A0C-CED1-47FD-A798-79901A1B5A29}"/>
                  </a:ext>
                </a:extLst>
              </p:cNvPr>
              <p:cNvCxnSpPr>
                <a:cxnSpLocks/>
                <a:stCxn id="168" idx="7"/>
                <a:endCxn id="177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E342569A-D938-4CD1-91CA-9F74E9FCB33D}"/>
                  </a:ext>
                </a:extLst>
              </p:cNvPr>
              <p:cNvCxnSpPr>
                <a:cxnSpLocks/>
                <a:stCxn id="168" idx="1"/>
                <a:endCxn id="177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82ADF77D-F424-4827-85A9-42B22CF04441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9B7C3FC-D98F-4908-B537-1FE8FBCF743C}"/>
                  </a:ext>
                </a:extLst>
              </p:cNvPr>
              <p:cNvCxnSpPr>
                <a:cxnSpLocks/>
                <a:stCxn id="168" idx="3"/>
                <a:endCxn id="177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4A29584-CCED-4891-B068-6198B5B640CF}"/>
                  </a:ext>
                </a:extLst>
              </p:cNvPr>
              <p:cNvCxnSpPr>
                <a:cxnSpLocks/>
                <a:stCxn id="168" idx="4"/>
                <a:endCxn id="177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84C9117-36C8-4617-BED8-A0BC9D28DE61}"/>
                  </a:ext>
                </a:extLst>
              </p:cNvPr>
              <p:cNvCxnSpPr>
                <a:cxnSpLocks/>
                <a:stCxn id="168" idx="5"/>
                <a:endCxn id="177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324E96C8-6EE4-4D23-B854-0856C5BBD374}"/>
                  </a:ext>
                </a:extLst>
              </p:cNvPr>
              <p:cNvCxnSpPr>
                <a:cxnSpLocks/>
                <a:stCxn id="168" idx="6"/>
                <a:endCxn id="177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35D1368D-3E6A-421F-99B5-9C373D59FFAD}"/>
                </a:ext>
              </a:extLst>
            </p:cNvPr>
            <p:cNvSpPr/>
            <p:nvPr/>
          </p:nvSpPr>
          <p:spPr>
            <a:xfrm rot="5400000">
              <a:off x="667512" y="1737360"/>
              <a:ext cx="196645" cy="16952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0" name="Picture 209" descr="Shape&#10;&#10;Description automatically generated with medium confidence">
            <a:extLst>
              <a:ext uri="{FF2B5EF4-FFF2-40B4-BE49-F238E27FC236}">
                <a16:creationId xmlns:a16="http://schemas.microsoft.com/office/drawing/2014/main" id="{6C05D4F7-C781-407F-85F1-F2E1CC9E1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55" y="1600200"/>
            <a:ext cx="1176890" cy="457200"/>
          </a:xfrm>
          <a:prstGeom prst="rect">
            <a:avLst/>
          </a:prstGeom>
        </p:spPr>
      </p:pic>
      <p:pic>
        <p:nvPicPr>
          <p:cNvPr id="211" name="Picture 2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472701-2AB1-49D5-8636-01A5DD252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710" y="1371600"/>
            <a:ext cx="2353780" cy="914400"/>
          </a:xfrm>
          <a:prstGeom prst="rect">
            <a:avLst/>
          </a:prstGeom>
        </p:spPr>
      </p:pic>
      <p:pic>
        <p:nvPicPr>
          <p:cNvPr id="212" name="Picture 2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B6F6CC7E-F3D5-4713-93E4-F5CF84354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78" y="1714500"/>
            <a:ext cx="588445" cy="2286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F650FA2-2331-F9C8-E7B5-21FDB71A9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763" y="3886200"/>
            <a:ext cx="2743200" cy="2509404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A3E5EFF-4BD6-5F50-F300-E7AB9679E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886200"/>
            <a:ext cx="2743200" cy="2509404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0464AB4C-DA88-BE47-2CD6-1536E219C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86200"/>
            <a:ext cx="2743200" cy="250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91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CC5FD71E-FF81-44BF-8C28-095BF65659D6}"/>
              </a:ext>
            </a:extLst>
          </p:cNvPr>
          <p:cNvSpPr/>
          <p:nvPr/>
        </p:nvSpPr>
        <p:spPr>
          <a:xfrm>
            <a:off x="16002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40DFF49-21FB-476D-A639-45B2AEB51914}"/>
              </a:ext>
            </a:extLst>
          </p:cNvPr>
          <p:cNvSpPr/>
          <p:nvPr/>
        </p:nvSpPr>
        <p:spPr>
          <a:xfrm>
            <a:off x="80010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0C22070-F1CF-439F-A489-4C17009FB872}"/>
              </a:ext>
            </a:extLst>
          </p:cNvPr>
          <p:cNvSpPr/>
          <p:nvPr/>
        </p:nvSpPr>
        <p:spPr>
          <a:xfrm>
            <a:off x="48006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13BB772-ED1F-40B6-864B-A8699155E2F6}"/>
              </a:ext>
            </a:extLst>
          </p:cNvPr>
          <p:cNvGrpSpPr/>
          <p:nvPr/>
        </p:nvGrpSpPr>
        <p:grpSpPr>
          <a:xfrm>
            <a:off x="681074" y="457200"/>
            <a:ext cx="10063126" cy="2743200"/>
            <a:chOff x="681074" y="457200"/>
            <a:chExt cx="10063126" cy="27432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5C392458-2A19-4C11-85E7-D1AF6774FD9D}"/>
                </a:ext>
              </a:extLst>
            </p:cNvPr>
            <p:cNvGrpSpPr/>
            <p:nvPr/>
          </p:nvGrpSpPr>
          <p:grpSpPr>
            <a:xfrm>
              <a:off x="1600200" y="457200"/>
              <a:ext cx="2743200" cy="2743200"/>
              <a:chOff x="1126899" y="898299"/>
              <a:chExt cx="7315200" cy="7315200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F6D4B6CB-9F00-4766-AAC0-A57218EE89C4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2437B01-F900-4913-A79F-1197E95C490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7117BA15-7BBA-48DC-8010-9448AD4F4C6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A4100466-020E-4658-BE7D-593972136947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69FA3ED-6B63-42E2-BC84-8CA18B34B45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B0D8DBFD-95E2-4F50-A464-33E837D0CCF9}"/>
                  </a:ext>
                </a:extLst>
              </p:cNvPr>
              <p:cNvCxnSpPr>
                <a:cxnSpLocks/>
                <a:stCxn id="200" idx="2"/>
                <a:endCxn id="20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1FCCCE86-C1A9-43B3-B10D-88C814F9556A}"/>
                  </a:ext>
                </a:extLst>
              </p:cNvPr>
              <p:cNvCxnSpPr>
                <a:cxnSpLocks/>
                <a:stCxn id="200" idx="0"/>
                <a:endCxn id="20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BAAF4DC2-DE6A-423B-ADF5-CDF8226F680B}"/>
                  </a:ext>
                </a:extLst>
              </p:cNvPr>
              <p:cNvCxnSpPr>
                <a:cxnSpLocks/>
                <a:stCxn id="200" idx="7"/>
                <a:endCxn id="20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C3B52670-32A2-4945-A560-54B0DC982F5C}"/>
                  </a:ext>
                </a:extLst>
              </p:cNvPr>
              <p:cNvCxnSpPr>
                <a:cxnSpLocks/>
                <a:stCxn id="200" idx="1"/>
                <a:endCxn id="20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AFB39DA6-AA1B-465D-B19E-7E43A9F45184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B8697D74-9C3C-4897-8435-C84B1A9E8D87}"/>
                  </a:ext>
                </a:extLst>
              </p:cNvPr>
              <p:cNvCxnSpPr>
                <a:cxnSpLocks/>
                <a:stCxn id="200" idx="3"/>
                <a:endCxn id="20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63420F1-869B-4A5D-B0C7-194D426B7499}"/>
                  </a:ext>
                </a:extLst>
              </p:cNvPr>
              <p:cNvCxnSpPr>
                <a:cxnSpLocks/>
                <a:stCxn id="200" idx="4"/>
                <a:endCxn id="20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3848CDB-426B-4D6A-AA9E-E39FCAD05CA3}"/>
                  </a:ext>
                </a:extLst>
              </p:cNvPr>
              <p:cNvCxnSpPr>
                <a:cxnSpLocks/>
                <a:stCxn id="200" idx="5"/>
                <a:endCxn id="20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5F722924-C9B3-4379-B959-9639C25E8BAA}"/>
                  </a:ext>
                </a:extLst>
              </p:cNvPr>
              <p:cNvCxnSpPr>
                <a:cxnSpLocks/>
                <a:stCxn id="200" idx="6"/>
                <a:endCxn id="20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FA7F738-12C1-453F-A9F4-DF679E4A4C4F}"/>
                </a:ext>
              </a:extLst>
            </p:cNvPr>
            <p:cNvGrpSpPr/>
            <p:nvPr/>
          </p:nvGrpSpPr>
          <p:grpSpPr>
            <a:xfrm>
              <a:off x="8001000" y="457200"/>
              <a:ext cx="2743200" cy="2743200"/>
              <a:chOff x="1126899" y="898299"/>
              <a:chExt cx="7315200" cy="7315200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A3622EC-DE99-4995-A94D-ED58D1F8E37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16C086DA-2882-434F-BADF-3255690EC377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915CD67A-A16A-4420-B028-0B5F74BFEE5E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0AF01-4F35-4D54-95DB-13788E35889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929ACAA-3106-4440-A007-42E268A47B4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D3F05749-7C20-4AE1-B884-56F5CE84D18C}"/>
                  </a:ext>
                </a:extLst>
              </p:cNvPr>
              <p:cNvCxnSpPr>
                <a:cxnSpLocks/>
                <a:stCxn id="186" idx="2"/>
                <a:endCxn id="191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FC4EDD02-F8B2-46AE-AD33-1ADDE9D62327}"/>
                  </a:ext>
                </a:extLst>
              </p:cNvPr>
              <p:cNvCxnSpPr>
                <a:cxnSpLocks/>
                <a:stCxn id="186" idx="0"/>
                <a:endCxn id="191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42A9AF70-1F23-46E2-BD73-3BEA301ACEBB}"/>
                  </a:ext>
                </a:extLst>
              </p:cNvPr>
              <p:cNvCxnSpPr>
                <a:cxnSpLocks/>
                <a:stCxn id="186" idx="7"/>
                <a:endCxn id="191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3EC6BD3-4AAD-4D08-B6A5-F8EB2558CD41}"/>
                  </a:ext>
                </a:extLst>
              </p:cNvPr>
              <p:cNvCxnSpPr>
                <a:cxnSpLocks/>
                <a:stCxn id="186" idx="1"/>
                <a:endCxn id="191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FF9A559-987D-4989-B452-5126F8E4B87F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D4594C6-7312-4253-8FAF-7FE59497F641}"/>
                  </a:ext>
                </a:extLst>
              </p:cNvPr>
              <p:cNvCxnSpPr>
                <a:cxnSpLocks/>
                <a:stCxn id="186" idx="3"/>
                <a:endCxn id="191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5674ED8C-FE1A-4016-8859-D9BB04279673}"/>
                  </a:ext>
                </a:extLst>
              </p:cNvPr>
              <p:cNvCxnSpPr>
                <a:cxnSpLocks/>
                <a:stCxn id="186" idx="4"/>
                <a:endCxn id="191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686BE31-8C40-4CED-92BC-61839D002596}"/>
                  </a:ext>
                </a:extLst>
              </p:cNvPr>
              <p:cNvCxnSpPr>
                <a:cxnSpLocks/>
                <a:stCxn id="186" idx="5"/>
                <a:endCxn id="191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23E9B40-CE3C-4152-B559-E0C4A99D969B}"/>
                  </a:ext>
                </a:extLst>
              </p:cNvPr>
              <p:cNvCxnSpPr>
                <a:cxnSpLocks/>
                <a:stCxn id="186" idx="6"/>
                <a:endCxn id="191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4573D28-5AA7-4D3C-8284-998F1D5376D0}"/>
                </a:ext>
              </a:extLst>
            </p:cNvPr>
            <p:cNvGrpSpPr/>
            <p:nvPr/>
          </p:nvGrpSpPr>
          <p:grpSpPr>
            <a:xfrm>
              <a:off x="4800600" y="457200"/>
              <a:ext cx="2743200" cy="2743200"/>
              <a:chOff x="1126899" y="898299"/>
              <a:chExt cx="7315200" cy="7315200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C2FB7002-EAFE-4A75-B3E5-4D850D921E69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13D5E831-7A9A-4416-A044-8E8E9F2ABD33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9CFAB377-B90F-47E6-A31F-E8BBEF883F4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0512F18-FCB5-4D18-9CA1-8699AE153AFC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88F4BD2-E361-4F6B-BBA4-F9409636348E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6F98ABB-E768-4964-AD8F-93475AD2A332}"/>
                  </a:ext>
                </a:extLst>
              </p:cNvPr>
              <p:cNvCxnSpPr>
                <a:cxnSpLocks/>
                <a:stCxn id="168" idx="2"/>
                <a:endCxn id="177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633E3D8-38EB-4A50-B899-3CFF29D0A630}"/>
                  </a:ext>
                </a:extLst>
              </p:cNvPr>
              <p:cNvCxnSpPr>
                <a:cxnSpLocks/>
                <a:stCxn id="168" idx="0"/>
                <a:endCxn id="177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19C8A0C-CED1-47FD-A798-79901A1B5A29}"/>
                  </a:ext>
                </a:extLst>
              </p:cNvPr>
              <p:cNvCxnSpPr>
                <a:cxnSpLocks/>
                <a:stCxn id="168" idx="7"/>
                <a:endCxn id="177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E342569A-D938-4CD1-91CA-9F74E9FCB33D}"/>
                  </a:ext>
                </a:extLst>
              </p:cNvPr>
              <p:cNvCxnSpPr>
                <a:cxnSpLocks/>
                <a:stCxn id="168" idx="1"/>
                <a:endCxn id="177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82ADF77D-F424-4827-85A9-42B22CF04441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9B7C3FC-D98F-4908-B537-1FE8FBCF743C}"/>
                  </a:ext>
                </a:extLst>
              </p:cNvPr>
              <p:cNvCxnSpPr>
                <a:cxnSpLocks/>
                <a:stCxn id="168" idx="3"/>
                <a:endCxn id="177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4A29584-CCED-4891-B068-6198B5B640CF}"/>
                  </a:ext>
                </a:extLst>
              </p:cNvPr>
              <p:cNvCxnSpPr>
                <a:cxnSpLocks/>
                <a:stCxn id="168" idx="4"/>
                <a:endCxn id="177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84C9117-36C8-4617-BED8-A0BC9D28DE61}"/>
                  </a:ext>
                </a:extLst>
              </p:cNvPr>
              <p:cNvCxnSpPr>
                <a:cxnSpLocks/>
                <a:stCxn id="168" idx="5"/>
                <a:endCxn id="177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324E96C8-6EE4-4D23-B854-0856C5BBD374}"/>
                  </a:ext>
                </a:extLst>
              </p:cNvPr>
              <p:cNvCxnSpPr>
                <a:cxnSpLocks/>
                <a:stCxn id="168" idx="6"/>
                <a:endCxn id="177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35D1368D-3E6A-421F-99B5-9C373D59FFAD}"/>
                </a:ext>
              </a:extLst>
            </p:cNvPr>
            <p:cNvSpPr/>
            <p:nvPr/>
          </p:nvSpPr>
          <p:spPr>
            <a:xfrm rot="5400000">
              <a:off x="667512" y="1737360"/>
              <a:ext cx="196645" cy="16952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0" name="Picture 209" descr="Shape&#10;&#10;Description automatically generated with medium confidence">
            <a:extLst>
              <a:ext uri="{FF2B5EF4-FFF2-40B4-BE49-F238E27FC236}">
                <a16:creationId xmlns:a16="http://schemas.microsoft.com/office/drawing/2014/main" id="{6C05D4F7-C781-407F-85F1-F2E1CC9E1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10" y="1371600"/>
            <a:ext cx="2353780" cy="914400"/>
          </a:xfrm>
          <a:prstGeom prst="rect">
            <a:avLst/>
          </a:prstGeom>
        </p:spPr>
      </p:pic>
      <p:pic>
        <p:nvPicPr>
          <p:cNvPr id="211" name="Picture 2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472701-2AB1-49D5-8636-01A5DD252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95710" y="1371600"/>
            <a:ext cx="2353780" cy="914400"/>
          </a:xfrm>
          <a:prstGeom prst="rect">
            <a:avLst/>
          </a:prstGeom>
        </p:spPr>
      </p:pic>
      <p:pic>
        <p:nvPicPr>
          <p:cNvPr id="212" name="Picture 2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B6F6CC7E-F3D5-4713-93E4-F5CF84354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794910" y="1371600"/>
            <a:ext cx="2353780" cy="9144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C97E4B6-664A-0A73-1722-3B9C11406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86200"/>
            <a:ext cx="2743200" cy="2509404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B2B1A9C-321F-FAC9-F4E5-42CC61855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3" y="3886200"/>
            <a:ext cx="2743200" cy="251287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E3A3FB7-586E-BC30-C373-244BBB585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3886200"/>
            <a:ext cx="2743200" cy="251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53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AB6CA7C9-FB87-483A-A944-0CB64EAB54B4}"/>
              </a:ext>
            </a:extLst>
          </p:cNvPr>
          <p:cNvSpPr/>
          <p:nvPr/>
        </p:nvSpPr>
        <p:spPr>
          <a:xfrm>
            <a:off x="16002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7FEFCE-48C2-4B79-8473-A60D36B03AB9}"/>
              </a:ext>
            </a:extLst>
          </p:cNvPr>
          <p:cNvSpPr/>
          <p:nvPr/>
        </p:nvSpPr>
        <p:spPr>
          <a:xfrm>
            <a:off x="80010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2CCB5F9-8AD0-4491-8A6A-E4D9F3418BCF}"/>
              </a:ext>
            </a:extLst>
          </p:cNvPr>
          <p:cNvSpPr/>
          <p:nvPr/>
        </p:nvSpPr>
        <p:spPr>
          <a:xfrm>
            <a:off x="4800600" y="45720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23C02CE-4296-4A21-989E-6BD9AC6F2846}"/>
              </a:ext>
            </a:extLst>
          </p:cNvPr>
          <p:cNvGrpSpPr/>
          <p:nvPr/>
        </p:nvGrpSpPr>
        <p:grpSpPr>
          <a:xfrm>
            <a:off x="681074" y="457200"/>
            <a:ext cx="10063126" cy="2743200"/>
            <a:chOff x="681074" y="457200"/>
            <a:chExt cx="10063126" cy="27432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FF4DED-DA33-412B-B3E4-2B9AD6FF4891}"/>
                </a:ext>
              </a:extLst>
            </p:cNvPr>
            <p:cNvGrpSpPr/>
            <p:nvPr/>
          </p:nvGrpSpPr>
          <p:grpSpPr>
            <a:xfrm>
              <a:off x="1600200" y="457200"/>
              <a:ext cx="2743200" cy="2743200"/>
              <a:chOff x="1126899" y="898299"/>
              <a:chExt cx="7315200" cy="7315200"/>
            </a:xfrm>
          </p:grpSpPr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766AB94E-4A1E-4BDD-B927-768D27A6E1A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2047412-A5CE-4A4E-8CF8-B77C1ACFED94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354B3AF-AB17-41D7-9E71-5D4E5CA5DDA2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DACA3F0-7A6F-478E-950C-A418A2B97F8D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033EE7D0-C5EE-4B02-BCD3-6D6EB7D5060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193EAE0-B01B-4988-AE12-5439A2A9FEF2}"/>
                  </a:ext>
                </a:extLst>
              </p:cNvPr>
              <p:cNvCxnSpPr>
                <a:cxnSpLocks/>
                <a:stCxn id="153" idx="2"/>
                <a:endCxn id="15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4BEED2A-3016-4F17-B8D2-011B8E5E343D}"/>
                  </a:ext>
                </a:extLst>
              </p:cNvPr>
              <p:cNvCxnSpPr>
                <a:cxnSpLocks/>
                <a:stCxn id="153" idx="0"/>
                <a:endCxn id="15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9AB845BF-AE54-45F7-8412-79F196B75F72}"/>
                  </a:ext>
                </a:extLst>
              </p:cNvPr>
              <p:cNvCxnSpPr>
                <a:cxnSpLocks/>
                <a:stCxn id="153" idx="7"/>
                <a:endCxn id="15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CB97B38-0745-43DB-BB57-33E294BD7623}"/>
                  </a:ext>
                </a:extLst>
              </p:cNvPr>
              <p:cNvCxnSpPr>
                <a:cxnSpLocks/>
                <a:stCxn id="153" idx="1"/>
                <a:endCxn id="15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9552488-C571-4066-BCE6-4E106794EEF9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2306D4F7-19D8-44B8-A08C-F1ED21298D3E}"/>
                  </a:ext>
                </a:extLst>
              </p:cNvPr>
              <p:cNvCxnSpPr>
                <a:cxnSpLocks/>
                <a:stCxn id="153" idx="3"/>
                <a:endCxn id="15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CEFAE54A-AAC4-4E27-9E0A-844697060D26}"/>
                  </a:ext>
                </a:extLst>
              </p:cNvPr>
              <p:cNvCxnSpPr>
                <a:cxnSpLocks/>
                <a:stCxn id="153" idx="4"/>
                <a:endCxn id="15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2A10DC10-41D1-4904-86E5-D11FBF2EC34B}"/>
                  </a:ext>
                </a:extLst>
              </p:cNvPr>
              <p:cNvCxnSpPr>
                <a:cxnSpLocks/>
                <a:stCxn id="153" idx="5"/>
                <a:endCxn id="15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12EBCA2-4598-4123-8079-29EF940054A2}"/>
                  </a:ext>
                </a:extLst>
              </p:cNvPr>
              <p:cNvCxnSpPr>
                <a:cxnSpLocks/>
                <a:stCxn id="153" idx="6"/>
                <a:endCxn id="15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284BE7-3566-4BE3-B113-9174D0416D73}"/>
                </a:ext>
              </a:extLst>
            </p:cNvPr>
            <p:cNvGrpSpPr/>
            <p:nvPr/>
          </p:nvGrpSpPr>
          <p:grpSpPr>
            <a:xfrm>
              <a:off x="8001000" y="457200"/>
              <a:ext cx="2743200" cy="2743200"/>
              <a:chOff x="1126899" y="898299"/>
              <a:chExt cx="7315200" cy="7315200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4C672D4-E8ED-439E-93CF-167B263D30B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F9EF0849-8D9C-4ABF-83F7-72CCDC30944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9C64CE1B-E5FD-4F90-8C94-2D0D72027AB2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145D70A-4B1D-4D86-B709-4B849F407DC0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56C61160-D7B5-49DE-99E7-D48E821BDC1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6DBE8772-B4AE-429E-9498-5A0B84DE116B}"/>
                  </a:ext>
                </a:extLst>
              </p:cNvPr>
              <p:cNvCxnSpPr>
                <a:cxnSpLocks/>
                <a:stCxn id="124" idx="2"/>
                <a:endCxn id="144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9C5A489-C28C-42D6-B646-72C73CC25804}"/>
                  </a:ext>
                </a:extLst>
              </p:cNvPr>
              <p:cNvCxnSpPr>
                <a:cxnSpLocks/>
                <a:stCxn id="124" idx="0"/>
                <a:endCxn id="144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E4EB07B3-6A89-4C14-841C-5F6B07698B3E}"/>
                  </a:ext>
                </a:extLst>
              </p:cNvPr>
              <p:cNvCxnSpPr>
                <a:cxnSpLocks/>
                <a:stCxn id="124" idx="7"/>
                <a:endCxn id="144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F9006BA-B00E-402D-8011-AEB0955532EB}"/>
                  </a:ext>
                </a:extLst>
              </p:cNvPr>
              <p:cNvCxnSpPr>
                <a:cxnSpLocks/>
                <a:stCxn id="124" idx="1"/>
                <a:endCxn id="144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CBFC1EA-9E69-4E8F-9F6F-53ADEB429892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37F812F0-B77A-4177-BD4F-9A8F8D495595}"/>
                  </a:ext>
                </a:extLst>
              </p:cNvPr>
              <p:cNvCxnSpPr>
                <a:cxnSpLocks/>
                <a:stCxn id="124" idx="3"/>
                <a:endCxn id="144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D469180-CF3F-4C96-BCD2-CC39E8FF4312}"/>
                  </a:ext>
                </a:extLst>
              </p:cNvPr>
              <p:cNvCxnSpPr>
                <a:cxnSpLocks/>
                <a:stCxn id="124" idx="4"/>
                <a:endCxn id="144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B0F51EA-A142-4BEE-8CE6-FA309D72E8C9}"/>
                  </a:ext>
                </a:extLst>
              </p:cNvPr>
              <p:cNvCxnSpPr>
                <a:cxnSpLocks/>
                <a:stCxn id="124" idx="5"/>
                <a:endCxn id="144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7A131F1-5260-4EF3-9248-5BACB3BD04DF}"/>
                  </a:ext>
                </a:extLst>
              </p:cNvPr>
              <p:cNvCxnSpPr>
                <a:cxnSpLocks/>
                <a:stCxn id="124" idx="6"/>
                <a:endCxn id="144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38EC0E9-265C-4D8B-ADA6-C761331AA786}"/>
                </a:ext>
              </a:extLst>
            </p:cNvPr>
            <p:cNvGrpSpPr/>
            <p:nvPr/>
          </p:nvGrpSpPr>
          <p:grpSpPr>
            <a:xfrm>
              <a:off x="4800600" y="457200"/>
              <a:ext cx="2743200" cy="2743200"/>
              <a:chOff x="1126899" y="898299"/>
              <a:chExt cx="7315200" cy="73152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0635D63-A1DB-4386-B5D0-406260BD7951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96BAE540-30A5-41E0-9C7F-8F40D88C9D34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E6C649C-32A7-4246-802E-07431EB1637A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897E5AD-EB45-4EB7-91D5-F3A83D6C8A2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1462DE2-11A8-4173-B399-B3727C818F8A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DDD69F7-55CD-412D-B629-FBA91984A35D}"/>
                  </a:ext>
                </a:extLst>
              </p:cNvPr>
              <p:cNvCxnSpPr>
                <a:cxnSpLocks/>
                <a:stCxn id="81" idx="2"/>
                <a:endCxn id="8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2959D30-8469-40DC-873C-85BE46FD6CDD}"/>
                  </a:ext>
                </a:extLst>
              </p:cNvPr>
              <p:cNvCxnSpPr>
                <a:cxnSpLocks/>
                <a:stCxn id="81" idx="0"/>
                <a:endCxn id="8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382A5A3-3CB7-4CCB-9C81-1C1F0E26D924}"/>
                  </a:ext>
                </a:extLst>
              </p:cNvPr>
              <p:cNvCxnSpPr>
                <a:cxnSpLocks/>
                <a:stCxn id="81" idx="7"/>
                <a:endCxn id="8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2D02343-F8C4-415B-9F5F-A29684F4CB7A}"/>
                  </a:ext>
                </a:extLst>
              </p:cNvPr>
              <p:cNvCxnSpPr>
                <a:cxnSpLocks/>
                <a:stCxn id="81" idx="1"/>
                <a:endCxn id="8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2810FB96-C611-46AC-AED4-0A627E984984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3AD40CC-EC3E-4A1D-9FA6-C073C1074C31}"/>
                  </a:ext>
                </a:extLst>
              </p:cNvPr>
              <p:cNvCxnSpPr>
                <a:cxnSpLocks/>
                <a:stCxn id="81" idx="3"/>
                <a:endCxn id="8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B11CD52-A719-468B-8CB0-25A6272FD8C4}"/>
                  </a:ext>
                </a:extLst>
              </p:cNvPr>
              <p:cNvCxnSpPr>
                <a:cxnSpLocks/>
                <a:stCxn id="81" idx="4"/>
                <a:endCxn id="8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0251F670-D11D-44D4-841C-CC6F058B590E}"/>
                  </a:ext>
                </a:extLst>
              </p:cNvPr>
              <p:cNvCxnSpPr>
                <a:cxnSpLocks/>
                <a:stCxn id="81" idx="5"/>
                <a:endCxn id="8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541CCF8-4F53-4628-A666-94E0DBE70A57}"/>
                  </a:ext>
                </a:extLst>
              </p:cNvPr>
              <p:cNvCxnSpPr>
                <a:cxnSpLocks/>
                <a:stCxn id="81" idx="6"/>
                <a:endCxn id="8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7D00F15F-9A54-4ADB-953D-D5B813998C14}"/>
                </a:ext>
              </a:extLst>
            </p:cNvPr>
            <p:cNvSpPr/>
            <p:nvPr/>
          </p:nvSpPr>
          <p:spPr>
            <a:xfrm rot="5400000">
              <a:off x="667512" y="1737360"/>
              <a:ext cx="196645" cy="16952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4" name="Picture 63" descr="Shape&#10;&#10;Description automatically generated with medium confidence">
            <a:extLst>
              <a:ext uri="{FF2B5EF4-FFF2-40B4-BE49-F238E27FC236}">
                <a16:creationId xmlns:a16="http://schemas.microsoft.com/office/drawing/2014/main" id="{FAB11B09-12B5-43D3-AC5E-7068EF8F2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734" y="1600200"/>
            <a:ext cx="1176890" cy="457200"/>
          </a:xfrm>
          <a:prstGeom prst="rect">
            <a:avLst/>
          </a:prstGeom>
        </p:spPr>
      </p:pic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8ACD09E-C3C7-4183-AA63-232424EAB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33" y="1600200"/>
            <a:ext cx="1176890" cy="457200"/>
          </a:xfrm>
          <a:prstGeom prst="rect">
            <a:avLst/>
          </a:prstGeom>
        </p:spPr>
      </p:pic>
      <p:pic>
        <p:nvPicPr>
          <p:cNvPr id="66" name="Picture 6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592CB3A-583D-4D9F-855F-06B19FBB6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1600200"/>
            <a:ext cx="1176890" cy="4572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36768E9-88F0-BABC-3424-F2838D50F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886200"/>
            <a:ext cx="2743200" cy="2512875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8F8BAE06-0A64-F520-A4E2-9EE62ACD5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25" y="3886200"/>
            <a:ext cx="2743200" cy="2512875"/>
          </a:xfrm>
          <a:prstGeom prst="rect">
            <a:avLst/>
          </a:prstGeom>
        </p:spPr>
      </p:pic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3BC9E9F1-2420-7D44-367A-D17798682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3886200"/>
            <a:ext cx="2743200" cy="251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0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0B8254-9AD5-4182-9AE5-7645D4BD517D}"/>
              </a:ext>
            </a:extLst>
          </p:cNvPr>
          <p:cNvGrpSpPr/>
          <p:nvPr/>
        </p:nvGrpSpPr>
        <p:grpSpPr>
          <a:xfrm>
            <a:off x="133350" y="2258820"/>
            <a:ext cx="5343690" cy="2948186"/>
            <a:chOff x="430628" y="937076"/>
            <a:chExt cx="3870059" cy="458987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A2984AE-E13B-4A70-8AFA-278966820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096" y="1019748"/>
              <a:ext cx="3280884" cy="4430120"/>
            </a:xfrm>
            <a:prstGeom prst="rect">
              <a:avLst/>
            </a:prstGeom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7A81490-585A-424B-B5D7-735DC1324313}"/>
                </a:ext>
              </a:extLst>
            </p:cNvPr>
            <p:cNvSpPr/>
            <p:nvPr/>
          </p:nvSpPr>
          <p:spPr>
            <a:xfrm>
              <a:off x="646061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4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0E5AD8D-0267-44AD-8909-B20982BA5BF1}"/>
                </a:ext>
              </a:extLst>
            </p:cNvPr>
            <p:cNvSpPr/>
            <p:nvPr/>
          </p:nvSpPr>
          <p:spPr>
            <a:xfrm>
              <a:off x="646061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5CE0E89-6192-4E4F-9ABE-6335F3967CF9}"/>
                </a:ext>
              </a:extLst>
            </p:cNvPr>
            <p:cNvSpPr/>
            <p:nvPr/>
          </p:nvSpPr>
          <p:spPr>
            <a:xfrm>
              <a:off x="1389680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7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F06DFC7-5CCA-44BA-86AD-41ABDADB84F8}"/>
                </a:ext>
              </a:extLst>
            </p:cNvPr>
            <p:cNvSpPr/>
            <p:nvPr/>
          </p:nvSpPr>
          <p:spPr>
            <a:xfrm>
              <a:off x="1389680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8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30FBD39-42A4-46B2-824B-53B0F567E3BB}"/>
                </a:ext>
              </a:extLst>
            </p:cNvPr>
            <p:cNvSpPr/>
            <p:nvPr/>
          </p:nvSpPr>
          <p:spPr>
            <a:xfrm>
              <a:off x="1874785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11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9950AA3-07FD-4BF6-BE16-B17ED600F553}"/>
                </a:ext>
              </a:extLst>
            </p:cNvPr>
            <p:cNvSpPr/>
            <p:nvPr/>
          </p:nvSpPr>
          <p:spPr>
            <a:xfrm>
              <a:off x="1874785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12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ED5974E-2D2C-4348-ABF5-B7365A9EFCB7}"/>
                </a:ext>
              </a:extLst>
            </p:cNvPr>
            <p:cNvSpPr/>
            <p:nvPr/>
          </p:nvSpPr>
          <p:spPr>
            <a:xfrm flipH="1">
              <a:off x="3463094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2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D2068F7-A48D-427B-9117-6C0F070D80FC}"/>
                </a:ext>
              </a:extLst>
            </p:cNvPr>
            <p:cNvSpPr/>
            <p:nvPr/>
          </p:nvSpPr>
          <p:spPr>
            <a:xfrm flipH="1">
              <a:off x="3463094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FBE00A9-8041-4AF4-83F0-8EDF20C30FD5}"/>
                </a:ext>
              </a:extLst>
            </p:cNvPr>
            <p:cNvSpPr/>
            <p:nvPr/>
          </p:nvSpPr>
          <p:spPr>
            <a:xfrm flipH="1">
              <a:off x="2977988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10FF54E-A2C8-4018-91FE-CD8F63DB4CBA}"/>
                </a:ext>
              </a:extLst>
            </p:cNvPr>
            <p:cNvSpPr/>
            <p:nvPr/>
          </p:nvSpPr>
          <p:spPr>
            <a:xfrm flipH="1">
              <a:off x="2977988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6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C693279-A833-42AC-BA6E-2713A3CC6B8C}"/>
                </a:ext>
              </a:extLst>
            </p:cNvPr>
            <p:cNvSpPr/>
            <p:nvPr/>
          </p:nvSpPr>
          <p:spPr>
            <a:xfrm flipH="1">
              <a:off x="2668939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9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5F6A1D7-F770-4AFE-BEE5-FE2B5A0E0579}"/>
                </a:ext>
              </a:extLst>
            </p:cNvPr>
            <p:cNvSpPr/>
            <p:nvPr/>
          </p:nvSpPr>
          <p:spPr>
            <a:xfrm flipH="1">
              <a:off x="2668939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10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16132D-46BF-4B45-B280-356F4264119E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3234806"/>
              <a:ext cx="1918104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BAB8D84-5BD7-429C-B42E-D72257971802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0CBAD8A-5264-4D4A-9E39-3563EF27014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A3ABC15-E6B2-4F79-9BB6-807BC33C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D32E9CE-5AD2-4158-9972-9413601A1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7B8F119-E0B1-44B6-9155-65363AEF3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3234806"/>
              <a:ext cx="1918104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Arc 6">
            <a:extLst>
              <a:ext uri="{FF2B5EF4-FFF2-40B4-BE49-F238E27FC236}">
                <a16:creationId xmlns:a16="http://schemas.microsoft.com/office/drawing/2014/main" id="{D206B981-B6C5-4C96-A5BF-FF0017862D23}"/>
              </a:ext>
            </a:extLst>
          </p:cNvPr>
          <p:cNvSpPr/>
          <p:nvPr/>
        </p:nvSpPr>
        <p:spPr>
          <a:xfrm rot="10800000" flipH="1">
            <a:off x="2796372" y="4981857"/>
            <a:ext cx="714255" cy="883440"/>
          </a:xfrm>
          <a:prstGeom prst="arc">
            <a:avLst>
              <a:gd name="adj1" fmla="val 13204397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828F56-A203-45C0-8E91-B38C82DB76FC}"/>
              </a:ext>
            </a:extLst>
          </p:cNvPr>
          <p:cNvCxnSpPr/>
          <p:nvPr/>
        </p:nvCxnSpPr>
        <p:spPr>
          <a:xfrm>
            <a:off x="517230" y="2158171"/>
            <a:ext cx="145359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5BF1B6-49FB-46AE-B0A7-43C20A65E9F0}"/>
              </a:ext>
            </a:extLst>
          </p:cNvPr>
          <p:cNvSpPr txBox="1"/>
          <p:nvPr/>
        </p:nvSpPr>
        <p:spPr>
          <a:xfrm>
            <a:off x="1024724" y="5707645"/>
            <a:ext cx="192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Rotate to stack magenta arrows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AA808-50EF-41C8-89E9-88B25C4FC45D}"/>
              </a:ext>
            </a:extLst>
          </p:cNvPr>
          <p:cNvSpPr txBox="1"/>
          <p:nvPr/>
        </p:nvSpPr>
        <p:spPr>
          <a:xfrm>
            <a:off x="679490" y="1474873"/>
            <a:ext cx="148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log distance axis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63ACCD6-09D3-4711-9869-B4135C59C1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000" y="303109"/>
            <a:ext cx="3119177" cy="132679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A4A7251-41F5-44A0-9085-08615AA96301}"/>
              </a:ext>
            </a:extLst>
          </p:cNvPr>
          <p:cNvGrpSpPr/>
          <p:nvPr/>
        </p:nvGrpSpPr>
        <p:grpSpPr>
          <a:xfrm>
            <a:off x="6098510" y="444043"/>
            <a:ext cx="5828690" cy="4979534"/>
            <a:chOff x="5739877" y="1599744"/>
            <a:chExt cx="6358251" cy="497953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F150ABE-E76F-41F9-8E79-C3C8148AB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2159"/>
            <a:stretch/>
          </p:blipFill>
          <p:spPr>
            <a:xfrm>
              <a:off x="7402587" y="1918064"/>
              <a:ext cx="4040636" cy="16718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EF40B86-95E3-4229-A5F2-B5F449697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159"/>
            <a:stretch/>
          </p:blipFill>
          <p:spPr>
            <a:xfrm rot="10800000">
              <a:off x="7402588" y="3589890"/>
              <a:ext cx="4040635" cy="1671825"/>
            </a:xfrm>
            <a:prstGeom prst="rect">
              <a:avLst/>
            </a:prstGeom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12312DF-BCC7-4091-A3BF-716D01E8C944}"/>
                </a:ext>
              </a:extLst>
            </p:cNvPr>
            <p:cNvGrpSpPr/>
            <p:nvPr/>
          </p:nvGrpSpPr>
          <p:grpSpPr>
            <a:xfrm>
              <a:off x="6753667" y="1907220"/>
              <a:ext cx="336682" cy="3343651"/>
              <a:chOff x="4688547" y="1511740"/>
              <a:chExt cx="336682" cy="3343651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90ABD1D8-C974-4E64-8E12-00575A38D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0422" y="1511740"/>
                <a:ext cx="311186" cy="0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80855568-EB50-434C-85FC-DB330133C9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0422" y="3175524"/>
                <a:ext cx="311186" cy="0"/>
              </a:xfrm>
              <a:prstGeom prst="straightConnector1">
                <a:avLst/>
              </a:prstGeom>
              <a:ln w="28575">
                <a:solidFill>
                  <a:srgbClr val="F400E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8A5505D-4D9D-459D-8887-E04FFB3652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0422" y="4855391"/>
                <a:ext cx="311186" cy="0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6DD34BB9-D506-4164-A449-D5038A30CD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8547" y="2328603"/>
                <a:ext cx="311186" cy="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A656F050-61D1-4A7B-9804-BCC3DE0E31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4043" y="3990814"/>
                <a:ext cx="311186" cy="0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FD9FAB1-0C24-4E89-A57D-5EA17084FE7C}"/>
                </a:ext>
              </a:extLst>
            </p:cNvPr>
            <p:cNvGrpSpPr/>
            <p:nvPr/>
          </p:nvGrpSpPr>
          <p:grpSpPr>
            <a:xfrm>
              <a:off x="7284150" y="1798113"/>
              <a:ext cx="3753305" cy="3583554"/>
              <a:chOff x="6640623" y="1753153"/>
              <a:chExt cx="1537773" cy="2297731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A3C3A745-7042-4E2D-8092-1268844B109E}"/>
                  </a:ext>
                </a:extLst>
              </p:cNvPr>
              <p:cNvSpPr/>
              <p:nvPr/>
            </p:nvSpPr>
            <p:spPr>
              <a:xfrm>
                <a:off x="6640623" y="1758736"/>
                <a:ext cx="743619" cy="2286566"/>
              </a:xfrm>
              <a:prstGeom prst="roundRect">
                <a:avLst/>
              </a:prstGeom>
              <a:solidFill>
                <a:srgbClr val="FF0000">
                  <a:alpha val="1961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endParaRPr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3DB8FD5E-9161-4743-A699-067605C6E91D}"/>
                  </a:ext>
                </a:extLst>
              </p:cNvPr>
              <p:cNvSpPr/>
              <p:nvPr/>
            </p:nvSpPr>
            <p:spPr>
              <a:xfrm>
                <a:off x="7384242" y="1764318"/>
                <a:ext cx="485105" cy="2286566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2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endParaRPr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4CE3C92A-292E-48C9-9066-2C8F789FB8B9}"/>
                  </a:ext>
                </a:extLst>
              </p:cNvPr>
              <p:cNvSpPr/>
              <p:nvPr/>
            </p:nvSpPr>
            <p:spPr>
              <a:xfrm>
                <a:off x="7869347" y="1753153"/>
                <a:ext cx="309049" cy="2286566"/>
              </a:xfrm>
              <a:prstGeom prst="roundRect">
                <a:avLst/>
              </a:prstGeom>
              <a:solidFill>
                <a:srgbClr val="0070C0">
                  <a:alpha val="25098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endParaRPr>
              </a:p>
            </p:txBody>
          </p: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DE3D1B0-BF1F-45EF-8C54-075CC6B09FC6}"/>
                </a:ext>
              </a:extLst>
            </p:cNvPr>
            <p:cNvSpPr/>
            <p:nvPr/>
          </p:nvSpPr>
          <p:spPr>
            <a:xfrm>
              <a:off x="6582217" y="1599744"/>
              <a:ext cx="4867275" cy="4114800"/>
            </a:xfrm>
            <a:custGeom>
              <a:avLst/>
              <a:gdLst>
                <a:gd name="connsiteX0" fmla="*/ 0 w 4867275"/>
                <a:gd name="connsiteY0" fmla="*/ 0 h 4114800"/>
                <a:gd name="connsiteX1" fmla="*/ 0 w 4867275"/>
                <a:gd name="connsiteY1" fmla="*/ 4114800 h 4114800"/>
                <a:gd name="connsiteX2" fmla="*/ 4867275 w 4867275"/>
                <a:gd name="connsiteY2" fmla="*/ 4114800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7275" h="4114800">
                  <a:moveTo>
                    <a:pt x="0" y="0"/>
                  </a:moveTo>
                  <a:lnTo>
                    <a:pt x="0" y="4114800"/>
                  </a:lnTo>
                  <a:lnTo>
                    <a:pt x="4867275" y="411480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9EAE519-90A0-4882-B3C7-F75186EB1873}"/>
                </a:ext>
              </a:extLst>
            </p:cNvPr>
            <p:cNvSpPr txBox="1"/>
            <p:nvPr/>
          </p:nvSpPr>
          <p:spPr>
            <a:xfrm>
              <a:off x="5926578" y="1778563"/>
              <a:ext cx="697649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-90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0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90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180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270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9786FC9-1714-4FFE-AA1F-4EB1FD3D4F02}"/>
                </a:ext>
              </a:extLst>
            </p:cNvPr>
            <p:cNvSpPr txBox="1"/>
            <p:nvPr/>
          </p:nvSpPr>
          <p:spPr>
            <a:xfrm rot="16200000">
              <a:off x="5221572" y="3386338"/>
              <a:ext cx="1405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Angle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B9B8834-92D8-4EA4-9C14-99ADC697D7FC}"/>
                </a:ext>
              </a:extLst>
            </p:cNvPr>
            <p:cNvSpPr txBox="1"/>
            <p:nvPr/>
          </p:nvSpPr>
          <p:spPr>
            <a:xfrm>
              <a:off x="7601235" y="6209946"/>
              <a:ext cx="3031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Log(distance)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E536F0B-6872-4F8E-BC95-FE00992D6677}"/>
                </a:ext>
              </a:extLst>
            </p:cNvPr>
            <p:cNvSpPr txBox="1"/>
            <p:nvPr/>
          </p:nvSpPr>
          <p:spPr>
            <a:xfrm>
              <a:off x="6779163" y="5777888"/>
              <a:ext cx="4527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Center/fovea	</a:t>
              </a:r>
              <a:r>
                <a:rPr lang="en-US" dirty="0">
                  <a:sym typeface="Wingdings" panose="05000000000000000000" pitchFamily="2" charset="2"/>
                </a:rPr>
                <a:t>	Periphery</a:t>
              </a:r>
              <a:endParaRPr lang="en-US" dirty="0"/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615A3276-7B66-4B01-A010-FF0CC17A19FB}"/>
                </a:ext>
              </a:extLst>
            </p:cNvPr>
            <p:cNvCxnSpPr>
              <a:cxnSpLocks/>
            </p:cNvCxnSpPr>
            <p:nvPr/>
          </p:nvCxnSpPr>
          <p:spPr>
            <a:xfrm>
              <a:off x="6909260" y="3617594"/>
              <a:ext cx="311186" cy="0"/>
            </a:xfrm>
            <a:prstGeom prst="straightConnector1">
              <a:avLst/>
            </a:prstGeom>
            <a:ln w="28575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E6956CB-FE8C-444D-ACA0-DCF93AD29F71}"/>
                </a:ext>
              </a:extLst>
            </p:cNvPr>
            <p:cNvSpPr txBox="1"/>
            <p:nvPr/>
          </p:nvSpPr>
          <p:spPr>
            <a:xfrm>
              <a:off x="11170837" y="1890436"/>
              <a:ext cx="927291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Left cortex, right visual field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Right cortex, left visual field</a:t>
              </a:r>
            </a:p>
          </p:txBody>
        </p:sp>
      </p:grp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4B471361-BDE2-46CF-A1AC-5538572F1584}"/>
              </a:ext>
            </a:extLst>
          </p:cNvPr>
          <p:cNvSpPr/>
          <p:nvPr/>
        </p:nvSpPr>
        <p:spPr>
          <a:xfrm rot="15780031">
            <a:off x="6029122" y="4558399"/>
            <a:ext cx="895916" cy="2489865"/>
          </a:xfrm>
          <a:prstGeom prst="curvedRightArrow">
            <a:avLst>
              <a:gd name="adj1" fmla="val 19462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5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1371600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685800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D948D4-CDED-447B-9B6E-96657326135D}"/>
              </a:ext>
            </a:extLst>
          </p:cNvPr>
          <p:cNvGrpSpPr/>
          <p:nvPr/>
        </p:nvGrpSpPr>
        <p:grpSpPr>
          <a:xfrm>
            <a:off x="5029200" y="328612"/>
            <a:ext cx="2281981" cy="2154417"/>
            <a:chOff x="1038618" y="3722197"/>
            <a:chExt cx="2701005" cy="255001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A348464-8BD7-48CA-BF93-C704D8FEA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20" r="8168"/>
            <a:stretch/>
          </p:blipFill>
          <p:spPr>
            <a:xfrm>
              <a:off x="1038618" y="3722197"/>
              <a:ext cx="2701005" cy="2550017"/>
            </a:xfrm>
            <a:prstGeom prst="rect">
              <a:avLst/>
            </a:prstGeom>
          </p:spPr>
        </p:pic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8DEB839-537E-485E-AE04-52380CD0A0D6}"/>
                </a:ext>
              </a:extLst>
            </p:cNvPr>
            <p:cNvSpPr/>
            <p:nvPr/>
          </p:nvSpPr>
          <p:spPr>
            <a:xfrm>
              <a:off x="3371850" y="3848100"/>
              <a:ext cx="198119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0B0E3ED-7BF1-4C4F-B13C-45EBA2CAA621}"/>
                </a:ext>
              </a:extLst>
            </p:cNvPr>
            <p:cNvSpPr/>
            <p:nvPr/>
          </p:nvSpPr>
          <p:spPr>
            <a:xfrm>
              <a:off x="3524250" y="5060157"/>
              <a:ext cx="102607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894A6A-9F91-48F1-AD24-613A4ACFAC40}"/>
                </a:ext>
              </a:extLst>
            </p:cNvPr>
            <p:cNvSpPr/>
            <p:nvPr/>
          </p:nvSpPr>
          <p:spPr>
            <a:xfrm>
              <a:off x="3693903" y="506015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CCBFBBB-1070-4EAB-B6DB-74B6EC0EA27A}"/>
                </a:ext>
              </a:extLst>
            </p:cNvPr>
            <p:cNvSpPr/>
            <p:nvPr/>
          </p:nvSpPr>
          <p:spPr>
            <a:xfrm>
              <a:off x="1038618" y="472487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7AF7C42-2327-4270-9549-043BF191C400}"/>
              </a:ext>
            </a:extLst>
          </p:cNvPr>
          <p:cNvCxnSpPr/>
          <p:nvPr/>
        </p:nvCxnSpPr>
        <p:spPr>
          <a:xfrm flipH="1">
            <a:off x="6025082" y="5299656"/>
            <a:ext cx="72270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D816D3-76D2-48E3-AA1A-8BE6C3032A15}"/>
              </a:ext>
            </a:extLst>
          </p:cNvPr>
          <p:cNvGrpSpPr/>
          <p:nvPr/>
        </p:nvGrpSpPr>
        <p:grpSpPr>
          <a:xfrm>
            <a:off x="8686800" y="328612"/>
            <a:ext cx="2143807" cy="2150351"/>
            <a:chOff x="4472940" y="603957"/>
            <a:chExt cx="6835355" cy="685622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B6D847B-ED56-45AF-B5A4-C0F0A4862B8C}"/>
                </a:ext>
              </a:extLst>
            </p:cNvPr>
            <p:cNvGrpSpPr/>
            <p:nvPr/>
          </p:nvGrpSpPr>
          <p:grpSpPr>
            <a:xfrm>
              <a:off x="4472940" y="603957"/>
              <a:ext cx="6834295" cy="6856220"/>
              <a:chOff x="5240731" y="603957"/>
              <a:chExt cx="6066504" cy="6085966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CE46357-3641-4A4A-875F-4E8A2E5719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525" t="10039" r="6401" b="1218"/>
              <a:stretch/>
            </p:blipFill>
            <p:spPr>
              <a:xfrm>
                <a:off x="5240731" y="603957"/>
                <a:ext cx="6066504" cy="6085966"/>
              </a:xfrm>
              <a:prstGeom prst="rect">
                <a:avLst/>
              </a:prstGeom>
            </p:spPr>
          </p:pic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B24C732-F112-4B97-95B3-E936381CA34B}"/>
                  </a:ext>
                </a:extLst>
              </p:cNvPr>
              <p:cNvSpPr/>
              <p:nvPr/>
            </p:nvSpPr>
            <p:spPr>
              <a:xfrm>
                <a:off x="10557511" y="981608"/>
                <a:ext cx="476250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FC256AA-EE0B-4FEE-95F5-7FACEEB86C80}"/>
                  </a:ext>
                </a:extLst>
              </p:cNvPr>
              <p:cNvSpPr/>
              <p:nvPr/>
            </p:nvSpPr>
            <p:spPr>
              <a:xfrm>
                <a:off x="10886439" y="3785725"/>
                <a:ext cx="299721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DDD8253-328D-4C2C-A35D-E86B57D733DC}"/>
                </a:ext>
              </a:extLst>
            </p:cNvPr>
            <p:cNvSpPr/>
            <p:nvPr/>
          </p:nvSpPr>
          <p:spPr>
            <a:xfrm>
              <a:off x="11262576" y="4478654"/>
              <a:ext cx="45719" cy="256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1346A69-78F1-4EED-B2E9-0DBE00A475C6}"/>
              </a:ext>
            </a:extLst>
          </p:cNvPr>
          <p:cNvCxnSpPr>
            <a:cxnSpLocks/>
          </p:cNvCxnSpPr>
          <p:nvPr/>
        </p:nvCxnSpPr>
        <p:spPr>
          <a:xfrm>
            <a:off x="10076910" y="5299656"/>
            <a:ext cx="7170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3B5010A-E0B8-457E-BEB2-6E2B99CDE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14"/>
          <a:stretch/>
        </p:blipFill>
        <p:spPr>
          <a:xfrm>
            <a:off x="1371600" y="2978355"/>
            <a:ext cx="2250878" cy="21544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2E3442-8E45-4DCF-B03F-A9059D17EC51}"/>
              </a:ext>
            </a:extLst>
          </p:cNvPr>
          <p:cNvSpPr txBox="1"/>
          <p:nvPr/>
        </p:nvSpPr>
        <p:spPr>
          <a:xfrm>
            <a:off x="3879508" y="5494225"/>
            <a:ext cx="443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Rescaling the image converts to a horizontal translation in the visual cortex – the cortical pattern does not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531275-8667-42FA-9033-095D7BFFA3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322"/>
          <a:stretch/>
        </p:blipFill>
        <p:spPr>
          <a:xfrm>
            <a:off x="8686800" y="2963103"/>
            <a:ext cx="2143475" cy="21503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11E812-B541-4676-BF9F-9BB3BF8A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374"/>
          <a:stretch/>
        </p:blipFill>
        <p:spPr>
          <a:xfrm>
            <a:off x="5029200" y="2962518"/>
            <a:ext cx="2143475" cy="21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7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1371600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827853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701EAB-97F6-4AB1-9129-6235DE213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14"/>
          <a:stretch/>
        </p:blipFill>
        <p:spPr>
          <a:xfrm>
            <a:off x="1371600" y="2978451"/>
            <a:ext cx="2250878" cy="215441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D22393A-CF6A-4FFE-A07B-8CF81CB047E7}"/>
              </a:ext>
            </a:extLst>
          </p:cNvPr>
          <p:cNvGrpSpPr/>
          <p:nvPr/>
        </p:nvGrpSpPr>
        <p:grpSpPr>
          <a:xfrm>
            <a:off x="5029200" y="328613"/>
            <a:ext cx="2165981" cy="2154417"/>
            <a:chOff x="2811780" y="243840"/>
            <a:chExt cx="6184900" cy="61518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701AEB-D1AB-4888-95E3-CB3B1589B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11" t="3555" r="7703" b="6741"/>
            <a:stretch/>
          </p:blipFill>
          <p:spPr>
            <a:xfrm>
              <a:off x="2811780" y="243840"/>
              <a:ext cx="6184900" cy="615188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5B017C-9F9C-4F14-A346-B2AC69DD58F2}"/>
                </a:ext>
              </a:extLst>
            </p:cNvPr>
            <p:cNvSpPr/>
            <p:nvPr/>
          </p:nvSpPr>
          <p:spPr>
            <a:xfrm>
              <a:off x="8569960" y="3515359"/>
              <a:ext cx="330200" cy="5099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68966F-2C1B-46E1-A7D6-C7BB747551F6}"/>
                </a:ext>
              </a:extLst>
            </p:cNvPr>
            <p:cNvSpPr/>
            <p:nvPr/>
          </p:nvSpPr>
          <p:spPr>
            <a:xfrm>
              <a:off x="8239760" y="574039"/>
              <a:ext cx="492760" cy="5708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C35B7C3-20CD-47C8-BB59-5BBA8AA88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978450"/>
            <a:ext cx="2250878" cy="215441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DD3599A-718C-4244-ACC2-0A952E4409D6}"/>
              </a:ext>
            </a:extLst>
          </p:cNvPr>
          <p:cNvGrpSpPr/>
          <p:nvPr/>
        </p:nvGrpSpPr>
        <p:grpSpPr>
          <a:xfrm>
            <a:off x="8686800" y="328613"/>
            <a:ext cx="2134931" cy="2154417"/>
            <a:chOff x="4133782" y="292573"/>
            <a:chExt cx="6377899" cy="64361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02FA03-2EE5-4AE0-B6AB-0657DD92C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86" t="4147" r="2861" b="1667"/>
            <a:stretch/>
          </p:blipFill>
          <p:spPr>
            <a:xfrm>
              <a:off x="4133782" y="292573"/>
              <a:ext cx="6377899" cy="6436111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34ED3B-EF98-49F8-884B-20E00DA78AC9}"/>
                </a:ext>
              </a:extLst>
            </p:cNvPr>
            <p:cNvSpPr/>
            <p:nvPr/>
          </p:nvSpPr>
          <p:spPr>
            <a:xfrm>
              <a:off x="10048240" y="3764280"/>
              <a:ext cx="360680" cy="472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B24B88B-07E6-428F-BE19-A5D5686BD66A}"/>
                </a:ext>
              </a:extLst>
            </p:cNvPr>
            <p:cNvSpPr/>
            <p:nvPr/>
          </p:nvSpPr>
          <p:spPr>
            <a:xfrm>
              <a:off x="9687560" y="644168"/>
              <a:ext cx="553720" cy="628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87A652-8DA8-4692-B668-0890D9A0CA73}"/>
              </a:ext>
            </a:extLst>
          </p:cNvPr>
          <p:cNvCxnSpPr>
            <a:cxnSpLocks/>
          </p:cNvCxnSpPr>
          <p:nvPr/>
        </p:nvCxnSpPr>
        <p:spPr>
          <a:xfrm>
            <a:off x="5180772" y="4052414"/>
            <a:ext cx="0" cy="2619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C4BE6AD-225D-45B3-B7D9-C302B4018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2978450"/>
            <a:ext cx="2250878" cy="2147931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BACEC1-0A0D-48F1-90DD-D7356B435A33}"/>
              </a:ext>
            </a:extLst>
          </p:cNvPr>
          <p:cNvCxnSpPr>
            <a:cxnSpLocks/>
          </p:cNvCxnSpPr>
          <p:nvPr/>
        </p:nvCxnSpPr>
        <p:spPr>
          <a:xfrm>
            <a:off x="8878956" y="4052414"/>
            <a:ext cx="0" cy="523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9410E9-DAEA-41BD-BF1A-FAB603CE9CED}"/>
              </a:ext>
            </a:extLst>
          </p:cNvPr>
          <p:cNvCxnSpPr>
            <a:stCxn id="29" idx="1"/>
            <a:endCxn id="20" idx="3"/>
          </p:cNvCxnSpPr>
          <p:nvPr/>
        </p:nvCxnSpPr>
        <p:spPr>
          <a:xfrm flipV="1">
            <a:off x="1371600" y="4052416"/>
            <a:ext cx="9566078" cy="3244"/>
          </a:xfrm>
          <a:prstGeom prst="line">
            <a:avLst/>
          </a:prstGeom>
          <a:ln w="28575">
            <a:solidFill>
              <a:srgbClr val="4472C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D115BDB-BB77-4A18-9B69-0570D1BF00A6}"/>
              </a:ext>
            </a:extLst>
          </p:cNvPr>
          <p:cNvSpPr txBox="1"/>
          <p:nvPr/>
        </p:nvSpPr>
        <p:spPr>
          <a:xfrm>
            <a:off x="2741527" y="5494225"/>
            <a:ext cx="670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Rotating the image converts to a vertical translation in both halves of the visual cortex – the cortical pattern does not change, assuming the brain can combine information from the left and right visual fields.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BCA11D-19ED-43F6-903A-5C0947EFA6AD}"/>
              </a:ext>
            </a:extLst>
          </p:cNvPr>
          <p:cNvSpPr txBox="1"/>
          <p:nvPr/>
        </p:nvSpPr>
        <p:spPr>
          <a:xfrm>
            <a:off x="10832239" y="3219450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eye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3D3F57-9707-4DE1-9CD8-EAE7B670010B}"/>
              </a:ext>
            </a:extLst>
          </p:cNvPr>
          <p:cNvSpPr txBox="1"/>
          <p:nvPr/>
        </p:nvSpPr>
        <p:spPr>
          <a:xfrm>
            <a:off x="10832238" y="4183383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eye</a:t>
            </a: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BC79BFB6-DBF3-4259-A4EE-679EB3F3B6C8}"/>
              </a:ext>
            </a:extLst>
          </p:cNvPr>
          <p:cNvSpPr/>
          <p:nvPr/>
        </p:nvSpPr>
        <p:spPr>
          <a:xfrm>
            <a:off x="9698415" y="624400"/>
            <a:ext cx="1467197" cy="1803739"/>
          </a:xfrm>
          <a:prstGeom prst="arc">
            <a:avLst>
              <a:gd name="adj1" fmla="val 20277434"/>
              <a:gd name="adj2" fmla="val 3774591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29A4C8-4577-496C-A034-33D464EB14C2}"/>
              </a:ext>
            </a:extLst>
          </p:cNvPr>
          <p:cNvSpPr txBox="1"/>
          <p:nvPr/>
        </p:nvSpPr>
        <p:spPr>
          <a:xfrm>
            <a:off x="11165612" y="1832632"/>
            <a:ext cx="952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 = down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FD8D3F-C88C-43DF-A904-1F46DCD6C8D6}"/>
              </a:ext>
            </a:extLst>
          </p:cNvPr>
          <p:cNvSpPr txBox="1"/>
          <p:nvPr/>
        </p:nvSpPr>
        <p:spPr>
          <a:xfrm>
            <a:off x="4506652" y="2898253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1EF5D-F8B9-49D0-B698-7F20DD0275DD}"/>
              </a:ext>
            </a:extLst>
          </p:cNvPr>
          <p:cNvSpPr txBox="1"/>
          <p:nvPr/>
        </p:nvSpPr>
        <p:spPr>
          <a:xfrm>
            <a:off x="8141099" y="2898253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</p:spTree>
    <p:extLst>
      <p:ext uri="{BB962C8B-B14F-4D97-AF65-F5344CB8AC3E}">
        <p14:creationId xmlns:p14="http://schemas.microsoft.com/office/powerpoint/2010/main" val="103837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0D64171-3DF2-485E-A090-817E61F44D4C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26899" y="898299"/>
            <a:chExt cx="7315200" cy="73152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A7DA23-0968-4A47-A7C0-3774BA44944C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38E33C-A13F-483B-ABA4-2DD74A0CAE46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86D1884-1DC8-4B28-82DD-B52B250C1C70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4ABDB22-539B-4EF5-B340-6116B88A2729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429730D-79D8-4D4C-93D0-A680AB61019B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E88D422-BCBF-436B-AC66-5801EA84947B}"/>
                </a:ext>
              </a:extLst>
            </p:cNvPr>
            <p:cNvCxnSpPr>
              <a:cxnSpLocks/>
              <a:stCxn id="34" idx="2"/>
              <a:endCxn id="46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571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2C84608-5216-448A-98DA-A578728591BD}"/>
                </a:ext>
              </a:extLst>
            </p:cNvPr>
            <p:cNvCxnSpPr>
              <a:cxnSpLocks/>
              <a:stCxn id="34" idx="0"/>
              <a:endCxn id="46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57150">
              <a:solidFill>
                <a:srgbClr val="F400E3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C787A18-ABD8-4EA6-A405-1A8CE59C484C}"/>
                </a:ext>
              </a:extLst>
            </p:cNvPr>
            <p:cNvCxnSpPr>
              <a:cxnSpLocks/>
              <a:stCxn id="34" idx="7"/>
              <a:endCxn id="46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1AAF8D8-0811-422B-8012-0DD4C7CBA5B9}"/>
                </a:ext>
              </a:extLst>
            </p:cNvPr>
            <p:cNvCxnSpPr>
              <a:cxnSpLocks/>
              <a:stCxn id="34" idx="1"/>
              <a:endCxn id="46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A3C2C52-FE14-40A9-A51F-8D83B2210C35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039680-273C-46A2-AE3D-B3B9BB917208}"/>
                </a:ext>
              </a:extLst>
            </p:cNvPr>
            <p:cNvCxnSpPr>
              <a:cxnSpLocks/>
              <a:stCxn id="34" idx="3"/>
              <a:endCxn id="46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F426DC2-974C-4419-96EA-67736077E733}"/>
                </a:ext>
              </a:extLst>
            </p:cNvPr>
            <p:cNvCxnSpPr>
              <a:cxnSpLocks/>
              <a:stCxn id="34" idx="4"/>
              <a:endCxn id="46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CB6EFB2-260F-4847-8B29-EF99C817CEF3}"/>
                </a:ext>
              </a:extLst>
            </p:cNvPr>
            <p:cNvCxnSpPr>
              <a:cxnSpLocks/>
              <a:stCxn id="34" idx="5"/>
              <a:endCxn id="46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D5D8738-7262-456D-9F6F-6F71330CB059}"/>
                </a:ext>
              </a:extLst>
            </p:cNvPr>
            <p:cNvCxnSpPr>
              <a:cxnSpLocks/>
              <a:stCxn id="34" idx="6"/>
              <a:endCxn id="46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13019610-06B5-4251-836C-010CC794A6ED}"/>
              </a:ext>
            </a:extLst>
          </p:cNvPr>
          <p:cNvSpPr txBox="1"/>
          <p:nvPr/>
        </p:nvSpPr>
        <p:spPr>
          <a:xfrm>
            <a:off x="1795189" y="443641"/>
            <a:ext cx="715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Memorized Face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36DE6D-2C9A-2BF5-3600-AE29973F9943}"/>
              </a:ext>
            </a:extLst>
          </p:cNvPr>
          <p:cNvGrpSpPr/>
          <p:nvPr/>
        </p:nvGrpSpPr>
        <p:grpSpPr>
          <a:xfrm>
            <a:off x="6527059" y="1781175"/>
            <a:ext cx="4267522" cy="4211546"/>
            <a:chOff x="6527059" y="1781175"/>
            <a:chExt cx="4354626" cy="421154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BB792DF-4A9B-29A8-9986-7A9BD616DAD5}"/>
                </a:ext>
              </a:extLst>
            </p:cNvPr>
            <p:cNvGrpSpPr/>
            <p:nvPr/>
          </p:nvGrpSpPr>
          <p:grpSpPr>
            <a:xfrm>
              <a:off x="6527059" y="1781175"/>
              <a:ext cx="4354626" cy="4211546"/>
              <a:chOff x="6356408" y="1615204"/>
              <a:chExt cx="4792862" cy="476877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2AC0D5-5F3D-4E2D-98A4-99213A3440BB}"/>
                  </a:ext>
                </a:extLst>
              </p:cNvPr>
              <p:cNvSpPr/>
              <p:nvPr/>
            </p:nvSpPr>
            <p:spPr>
              <a:xfrm>
                <a:off x="6356408" y="1615204"/>
                <a:ext cx="4792862" cy="4768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D1317F69-84A8-4E0D-820B-D42949DCB9A3}"/>
                  </a:ext>
                </a:extLst>
              </p:cNvPr>
              <p:cNvGrpSpPr/>
              <p:nvPr/>
            </p:nvGrpSpPr>
            <p:grpSpPr>
              <a:xfrm>
                <a:off x="6356408" y="1615204"/>
                <a:ext cx="4168717" cy="4768775"/>
                <a:chOff x="6514617" y="1713154"/>
                <a:chExt cx="1378425" cy="3343651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11BA2265-0503-4EB0-963B-30E4EC963A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4617" y="1713154"/>
                  <a:ext cx="1378425" cy="0"/>
                </a:xfrm>
                <a:prstGeom prst="straightConnector1">
                  <a:avLst/>
                </a:prstGeom>
                <a:ln w="38100"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0140C383-65FC-4535-BDE6-5D97A67D6C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4617" y="5056805"/>
                  <a:ext cx="1378425" cy="0"/>
                </a:xfrm>
                <a:prstGeom prst="straightConnector1">
                  <a:avLst/>
                </a:prstGeom>
                <a:ln w="38100"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0969ADD0-9883-4EA7-8027-A5FA6C7C61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4617" y="2530017"/>
                  <a:ext cx="1378425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33A94898-F2CA-4C86-9076-8F5F876CB6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4617" y="4192228"/>
                  <a:ext cx="1378425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D8706DE0-1676-4CA3-8820-66D3223047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4617" y="3384980"/>
                  <a:ext cx="1378425" cy="0"/>
                </a:xfrm>
                <a:prstGeom prst="straightConnector1">
                  <a:avLst/>
                </a:prstGeom>
                <a:ln w="38100">
                  <a:solidFill>
                    <a:srgbClr val="F400E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7F39F7A-FFC8-448D-9A64-47F483974932}"/>
                </a:ext>
              </a:extLst>
            </p:cNvPr>
            <p:cNvGrpSpPr/>
            <p:nvPr/>
          </p:nvGrpSpPr>
          <p:grpSpPr>
            <a:xfrm>
              <a:off x="7906916" y="1806759"/>
              <a:ext cx="2423667" cy="4152530"/>
              <a:chOff x="8942070" y="1719072"/>
              <a:chExt cx="2068830" cy="27432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272648E-3283-4A3C-B738-EFC7CE92A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53550" y="1719072"/>
                <a:ext cx="0" cy="27432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0AA1D8A-B6E9-4663-99EA-813ECD3E7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2070" y="1719072"/>
                <a:ext cx="0" cy="27432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8D758FB-94D8-4C49-AF6D-1160BF55A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10900" y="1719072"/>
                <a:ext cx="0" cy="27432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D00C1FC-5A43-4CD7-B0D4-31623AD65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460" y="1719072"/>
                <a:ext cx="0" cy="27432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A64F03C-13F0-4710-B47C-8B94CD808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7940" y="1719072"/>
                <a:ext cx="0" cy="27432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BD140875-44F3-4FD8-B55B-B10F4ED8BD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99420" y="1719072"/>
                <a:ext cx="0" cy="27432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ED2C713-80C5-10D6-BDB1-F6BC69C28A63}"/>
              </a:ext>
            </a:extLst>
          </p:cNvPr>
          <p:cNvCxnSpPr/>
          <p:nvPr/>
        </p:nvCxnSpPr>
        <p:spPr>
          <a:xfrm>
            <a:off x="10820400" y="3219450"/>
            <a:ext cx="0" cy="2124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19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0D64171-3DF2-485E-A090-817E61F44D4C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26899" y="898299"/>
            <a:chExt cx="7315200" cy="73152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A7DA23-0968-4A47-A7C0-3774BA44944C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38E33C-A13F-483B-ABA4-2DD74A0CAE46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86D1884-1DC8-4B28-82DD-B52B250C1C70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4ABDB22-539B-4EF5-B340-6116B88A2729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429730D-79D8-4D4C-93D0-A680AB61019B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E88D422-BCBF-436B-AC66-5801EA84947B}"/>
                </a:ext>
              </a:extLst>
            </p:cNvPr>
            <p:cNvCxnSpPr>
              <a:cxnSpLocks/>
              <a:stCxn id="34" idx="2"/>
              <a:endCxn id="46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571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2C84608-5216-448A-98DA-A578728591BD}"/>
                </a:ext>
              </a:extLst>
            </p:cNvPr>
            <p:cNvCxnSpPr>
              <a:cxnSpLocks/>
              <a:stCxn id="34" idx="0"/>
              <a:endCxn id="46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57150">
              <a:solidFill>
                <a:srgbClr val="F400E3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C787A18-ABD8-4EA6-A405-1A8CE59C484C}"/>
                </a:ext>
              </a:extLst>
            </p:cNvPr>
            <p:cNvCxnSpPr>
              <a:cxnSpLocks/>
              <a:stCxn id="34" idx="7"/>
              <a:endCxn id="46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1AAF8D8-0811-422B-8012-0DD4C7CBA5B9}"/>
                </a:ext>
              </a:extLst>
            </p:cNvPr>
            <p:cNvCxnSpPr>
              <a:cxnSpLocks/>
              <a:stCxn id="34" idx="1"/>
              <a:endCxn id="46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A3C2C52-FE14-40A9-A51F-8D83B2210C35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039680-273C-46A2-AE3D-B3B9BB917208}"/>
                </a:ext>
              </a:extLst>
            </p:cNvPr>
            <p:cNvCxnSpPr>
              <a:cxnSpLocks/>
              <a:stCxn id="34" idx="3"/>
              <a:endCxn id="46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F426DC2-974C-4419-96EA-67736077E733}"/>
                </a:ext>
              </a:extLst>
            </p:cNvPr>
            <p:cNvCxnSpPr>
              <a:cxnSpLocks/>
              <a:stCxn id="34" idx="4"/>
              <a:endCxn id="46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CB6EFB2-260F-4847-8B29-EF99C817CEF3}"/>
                </a:ext>
              </a:extLst>
            </p:cNvPr>
            <p:cNvCxnSpPr>
              <a:cxnSpLocks/>
              <a:stCxn id="34" idx="5"/>
              <a:endCxn id="46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D5D8738-7262-456D-9F6F-6F71330CB059}"/>
                </a:ext>
              </a:extLst>
            </p:cNvPr>
            <p:cNvCxnSpPr>
              <a:cxnSpLocks/>
              <a:stCxn id="34" idx="6"/>
              <a:endCxn id="46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13019610-06B5-4251-836C-010CC794A6ED}"/>
              </a:ext>
            </a:extLst>
          </p:cNvPr>
          <p:cNvSpPr txBox="1"/>
          <p:nvPr/>
        </p:nvSpPr>
        <p:spPr>
          <a:xfrm>
            <a:off x="1795189" y="443641"/>
            <a:ext cx="715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Memorized Face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598FB0-08C3-55F5-6232-A845A7D42B5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78525C-9823-4E3E-A043-FD104AB8141B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82E131A-864A-090B-2198-AE5A37D20959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9C5883E-75E5-E36E-60AD-D4CFFC1FCF37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C30098-300E-C325-EF64-C5780F1EA2B8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97DAC48-2379-38C4-C3BD-5504182DF33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4980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3DD77D0-B516-2B4F-98F4-731A7247F8AD}"/>
              </a:ext>
            </a:extLst>
          </p:cNvPr>
          <p:cNvGrpSpPr/>
          <p:nvPr/>
        </p:nvGrpSpPr>
        <p:grpSpPr>
          <a:xfrm>
            <a:off x="7162930" y="1642363"/>
            <a:ext cx="4127733" cy="4408198"/>
            <a:chOff x="8942070" y="1719072"/>
            <a:chExt cx="2068830" cy="274320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8C90071-6752-C1DF-D7EB-A760010C0FDE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D13102-8C3E-74F7-C8B5-B689E0249C7E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F7A68DD-F015-17EF-8A42-3DBBB7CD03C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F567A7A-052D-5E55-9C78-98B2FD138E1B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B95E6D5-0049-D10A-F39F-3C808DDEF57A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5957D71-17C3-0BA3-A2FA-F482CF9B2230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5032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155538" y="2636064"/>
              <a:ext cx="775278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6684167" y="1615204"/>
            <a:ext cx="4606498" cy="4470847"/>
            <a:chOff x="8702112" y="1702171"/>
            <a:chExt cx="2308788" cy="27821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B2AC9-0313-438F-9C3E-D6A92E49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16669"/>
            <a:stretch/>
          </p:blipFill>
          <p:spPr>
            <a:xfrm>
              <a:off x="8702112" y="1702171"/>
              <a:ext cx="2147812" cy="2782186"/>
            </a:xfrm>
            <a:prstGeom prst="rect">
              <a:avLst/>
            </a:prstGeom>
          </p:spPr>
        </p:pic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>
              <a:off x="6514617" y="3384980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13019610-06B5-4251-836C-010CC794A6ED}"/>
              </a:ext>
            </a:extLst>
          </p:cNvPr>
          <p:cNvSpPr txBox="1"/>
          <p:nvPr/>
        </p:nvSpPr>
        <p:spPr>
          <a:xfrm>
            <a:off x="1795189" y="443641"/>
            <a:ext cx="715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Memorized Face</a:t>
            </a:r>
          </a:p>
        </p:txBody>
      </p:sp>
    </p:spTree>
    <p:extLst>
      <p:ext uri="{BB962C8B-B14F-4D97-AF65-F5344CB8AC3E}">
        <p14:creationId xmlns:p14="http://schemas.microsoft.com/office/powerpoint/2010/main" val="2104598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D0F3-1820-44E3-BC48-8890C34C0133}"/>
              </a:ext>
            </a:extLst>
          </p:cNvPr>
          <p:cNvGrpSpPr/>
          <p:nvPr/>
        </p:nvGrpSpPr>
        <p:grpSpPr>
          <a:xfrm>
            <a:off x="1171576" y="1714499"/>
            <a:ext cx="4410073" cy="4410073"/>
            <a:chOff x="1171577" y="1714500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1171577" y="1714500"/>
              <a:ext cx="2743200" cy="2743200"/>
              <a:chOff x="1126899" y="898299"/>
              <a:chExt cx="7315200" cy="73152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8" y="898299"/>
                <a:ext cx="0" cy="3543300"/>
              </a:xfrm>
              <a:prstGeom prst="line">
                <a:avLst/>
              </a:prstGeom>
              <a:ln w="57150">
                <a:solidFill>
                  <a:srgbClr val="F400E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766759" y="2200665"/>
              <a:ext cx="1552834" cy="183148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39F7A-FFC8-448D-9A64-47F483974932}"/>
              </a:ext>
            </a:extLst>
          </p:cNvPr>
          <p:cNvGrpSpPr/>
          <p:nvPr/>
        </p:nvGrpSpPr>
        <p:grpSpPr>
          <a:xfrm>
            <a:off x="6674134" y="1615204"/>
            <a:ext cx="5093798" cy="4470847"/>
            <a:chOff x="8697084" y="1702171"/>
            <a:chExt cx="2553024" cy="27821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72648E-3283-4A3C-B738-EFC7CE92A55A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AA1D8A-B6E9-4663-99EA-813ECD3E7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4207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D140875-44F3-4FD8-B55B-B10F4ED8BD3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42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D00C1FC-5A43-4CD7-B0D4-31623AD65558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6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64F03C-13F0-4710-B47C-8B94CD808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94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B2AC9-0313-438F-9C3E-D6A92E49B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2273" r="352"/>
            <a:stretch/>
          </p:blipFill>
          <p:spPr>
            <a:xfrm>
              <a:off x="8697084" y="1702171"/>
              <a:ext cx="2553024" cy="2782186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D758FB-94D8-4C49-AF6D-1160BF55A13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1719072"/>
              <a:ext cx="0" cy="27432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17F69-84A8-4E0D-820B-D42949DCB9A3}"/>
              </a:ext>
            </a:extLst>
          </p:cNvPr>
          <p:cNvGrpSpPr/>
          <p:nvPr/>
        </p:nvGrpSpPr>
        <p:grpSpPr>
          <a:xfrm>
            <a:off x="6684162" y="1615204"/>
            <a:ext cx="4911489" cy="4470847"/>
            <a:chOff x="6514617" y="1713154"/>
            <a:chExt cx="1378425" cy="33436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BA2265-0503-4EB0-963B-30E4EC963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1713154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40C383-65FC-4535-BDE6-5D97A67D6C72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5056805"/>
              <a:ext cx="137842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69ADD0-9883-4EA7-8027-A5FA6C7C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2530017"/>
              <a:ext cx="137842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A94898-F2CA-4C86-9076-8F5F876CB6E5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4192228"/>
              <a:ext cx="137842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706DE0-1676-4CA3-8820-66D32230470D}"/>
                </a:ext>
              </a:extLst>
            </p:cNvPr>
            <p:cNvCxnSpPr>
              <a:cxnSpLocks/>
            </p:cNvCxnSpPr>
            <p:nvPr/>
          </p:nvCxnSpPr>
          <p:spPr>
            <a:xfrm>
              <a:off x="6514617" y="3380332"/>
              <a:ext cx="1378425" cy="0"/>
            </a:xfrm>
            <a:prstGeom prst="straightConnector1">
              <a:avLst/>
            </a:prstGeom>
            <a:ln w="381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9303DAD-5589-471C-93DD-84E2DC38AF82}"/>
              </a:ext>
            </a:extLst>
          </p:cNvPr>
          <p:cNvSpPr txBox="1"/>
          <p:nvPr/>
        </p:nvSpPr>
        <p:spPr>
          <a:xfrm>
            <a:off x="1795189" y="443641"/>
            <a:ext cx="715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Double Sized Face</a:t>
            </a:r>
          </a:p>
        </p:txBody>
      </p:sp>
    </p:spTree>
    <p:extLst>
      <p:ext uri="{BB962C8B-B14F-4D97-AF65-F5344CB8AC3E}">
        <p14:creationId xmlns:p14="http://schemas.microsoft.com/office/powerpoint/2010/main" val="880372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333</Words>
  <Application>Microsoft Office PowerPoint</Application>
  <PresentationFormat>Widescreen</PresentationFormat>
  <Paragraphs>116</Paragraphs>
  <Slides>25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Caominh Le</dc:creator>
  <cp:lastModifiedBy>Caominh Le</cp:lastModifiedBy>
  <cp:revision>116</cp:revision>
  <dcterms:created xsi:type="dcterms:W3CDTF">2022-04-10T19:56:52Z</dcterms:created>
  <dcterms:modified xsi:type="dcterms:W3CDTF">2022-05-06T09:51:33Z</dcterms:modified>
</cp:coreProperties>
</file>